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9E849-2A59-4BCE-A3B0-F250F5A17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475FF6-941F-FEF3-8151-3C9DFB23A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63C93A-87CE-F1CB-7596-E0B983BB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C5FDE-0A8C-33BA-6DB0-8C7DE5E0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3C34E1-3B32-0EF9-4338-5F5EEF18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8FAF5-F34E-01E3-6020-6C6EC491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3B9C50-2911-BA02-A797-A9E6F910A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85AFA1-2DFA-BCB8-578C-DCB6867C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DFCED-EB6A-A09A-4E47-A4830F7D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3F2AA-F393-2E64-82EF-D0956CD01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75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56451B1-44ED-E8D5-85A9-3F687E0B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C65CB4-5961-A883-6DB6-B71AD3ACF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6A13ED-1248-864A-9A60-260635EE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B359D-E3A3-CEB4-D331-3869053D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A670A-4630-A60E-D1AB-A2AEB132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8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CB95D-15DD-3AC4-DEAC-88AC9A3A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4E4622-5496-DFB7-1697-463735B4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3C1E63-E3C0-AA82-4818-E662DBCA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C430E6-6B8E-20C9-ADE9-995791D49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19C98-EE44-2C79-FC0D-B7045996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03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FA39A-8BD2-5F11-89C3-B0605413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E9CE7-E6BA-368D-C5DA-00AC3BA40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B3363E-40EF-AF24-2A12-D5D0DF81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23844B-95CF-446A-067F-7D853199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7A4FD2-6909-CD8E-7196-3F155BCF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61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757CA-6054-5E01-75CE-B792E62A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F65B7-2688-E7E6-2883-1851B33A4C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E03D51-36A3-50C5-F433-34962BABF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D3768C-8315-258A-E29B-888CC4C0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7CF358-6E5E-ECFA-937C-40966189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D78A5-E9F9-49D4-11F5-CD50D51F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17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FDEC9-CDB0-DECF-916D-A3330CA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5069B9-877B-9C75-098D-51EF3A64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76B296-56DC-EA54-2224-DD902CF5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80C94C-2C97-4AD0-5D87-31B6044E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09572C-C724-83E5-987B-D8A97C6B4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CFD309-302F-4433-9EB0-DCF67C54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92C9504-59FB-B132-F226-8190A730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6577689-5E1A-61AD-6E23-B6EE5F0C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3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8112D-8719-4549-77B6-D190A4DBE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BEFC41-6F4A-110E-06D1-65A4E0D4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29DD74-C5CA-BA2A-5F16-2EFF2342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48511D-AD4D-E592-E158-7D9E93F5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84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9DC27E-067C-0C17-5978-684ADB5EB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C90511-F7AA-7312-0AB9-CF064D55D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9843EC-C006-0B3A-CBDE-8B3A7FD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7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72E6B-2BFF-2D3F-35B7-725C2F6E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651AD-D70A-8A0D-F62B-BE787CCE5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8FF533-72C3-EFB7-6453-606D2CB46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7ECA66-687C-CC9B-A077-07861D13C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60E7E2-AAA6-1279-7249-92AD616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FAA3AA-2183-9F97-A1FB-EA03DE18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28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B9107-C957-38EE-1EDE-ABA3B967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1AB166-BBF4-D973-9D28-6FCECF67AA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D7DE91-17ED-EBC3-2227-D44A3BAE4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BB585-A685-AC48-6F46-FFC51EC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621F34-1251-0D90-5228-D1FF5D26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48C9B-F34A-246A-9350-5E6B9BBE2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699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361819-005E-4756-5CEC-B99287C6A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3E9A71-F707-CF7E-2C8C-6B42C3472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4765AA-2DEC-E759-4D88-A16CB037D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B7371-E00A-400F-ABFB-2E6D29959DAC}" type="datetimeFigureOut">
              <a:rPr lang="fr-FR" smtClean="0"/>
              <a:t>07/04/2026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4C7514-F967-EA93-98B4-8C95616F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0D61D9-729B-B2AC-9D79-46585CB8C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35BF-C6B9-4AB7-93D6-40FB2A30D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E1C1EDE-9F2C-376D-614F-9B1346DC5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76" y="1020726"/>
            <a:ext cx="6703345" cy="388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38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77137C-3D96-148E-A500-AF1C7BD9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62" y="241729"/>
            <a:ext cx="6039160" cy="339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42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60F588-47D5-A61C-2F88-362AFE3BF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7"/>
          <a:stretch/>
        </p:blipFill>
        <p:spPr>
          <a:xfrm>
            <a:off x="1542902" y="1669310"/>
            <a:ext cx="8128000" cy="431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3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4B28329-D8F9-B3AF-F9B9-F3864760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0"/>
          <a:stretch/>
        </p:blipFill>
        <p:spPr>
          <a:xfrm>
            <a:off x="547134" y="233916"/>
            <a:ext cx="5143500" cy="5528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401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Brouch Stephanie</dc:creator>
  <cp:lastModifiedBy>Brouch Stephanie</cp:lastModifiedBy>
  <cp:revision>3</cp:revision>
  <dcterms:created xsi:type="dcterms:W3CDTF">2026-04-07T08:59:16Z</dcterms:created>
  <dcterms:modified xsi:type="dcterms:W3CDTF">2026-04-07T09:27:46Z</dcterms:modified>
</cp:coreProperties>
</file>