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4" r:id="rId1"/>
  </p:sldMasterIdLst>
  <p:notesMasterIdLst>
    <p:notesMasterId r:id="rId10"/>
  </p:notesMasterIdLst>
  <p:sldIdLst>
    <p:sldId id="256" r:id="rId2"/>
    <p:sldId id="296" r:id="rId3"/>
    <p:sldId id="267" r:id="rId4"/>
    <p:sldId id="351" r:id="rId5"/>
    <p:sldId id="352" r:id="rId6"/>
    <p:sldId id="354" r:id="rId7"/>
    <p:sldId id="280" r:id="rId8"/>
    <p:sldId id="265"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Exo 2" panose="020B0604020202020204" charset="0"/>
      <p:regular r:id="rId15"/>
      <p:bold r:id="rId16"/>
      <p:italic r:id="rId17"/>
      <p:boldItalic r:id="rId18"/>
    </p:embeddedFont>
    <p:embeddedFont>
      <p:font typeface="Fredoka One"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7F8"/>
    <a:srgbClr val="FF6B6B"/>
    <a:srgbClr val="FFDA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FB3E27-B659-4E81-B071-3701BEB911DB}">
  <a:tblStyle styleId="{38FB3E27-B659-4E81-B071-3701BEB911D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3792" autoAdjust="0"/>
  </p:normalViewPr>
  <p:slideViewPr>
    <p:cSldViewPr snapToGrid="0">
      <p:cViewPr varScale="1">
        <p:scale>
          <a:sx n="88" d="100"/>
          <a:sy n="88" d="100"/>
        </p:scale>
        <p:origin x="6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2"/>
        <p:cNvGrpSpPr/>
        <p:nvPr/>
      </p:nvGrpSpPr>
      <p:grpSpPr>
        <a:xfrm>
          <a:off x="0" y="0"/>
          <a:ext cx="0" cy="0"/>
          <a:chOff x="0" y="0"/>
          <a:chExt cx="0" cy="0"/>
        </a:xfrm>
      </p:grpSpPr>
      <p:sp>
        <p:nvSpPr>
          <p:cNvPr id="4053" name="Google Shape;4053;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4" name="Google Shape;4054;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Structure Calvados</a:t>
            </a:r>
          </a:p>
          <a:p>
            <a:pPr marL="0" lvl="0" indent="0" algn="l" rtl="0">
              <a:spcBef>
                <a:spcPts val="0"/>
              </a:spcBef>
              <a:spcAft>
                <a:spcPts val="0"/>
              </a:spcAft>
              <a:buNone/>
            </a:pPr>
            <a:r>
              <a:rPr lang="fr-FR" dirty="0"/>
              <a:t>Comité Basket : </a:t>
            </a:r>
            <a:r>
              <a:rPr lang="fr-FR" dirty="0" err="1"/>
              <a:t>Jérome</a:t>
            </a:r>
            <a:r>
              <a:rPr lang="fr-FR" dirty="0"/>
              <a:t> </a:t>
            </a:r>
            <a:r>
              <a:rPr lang="fr-FR" dirty="0" err="1"/>
              <a:t>Lamache</a:t>
            </a:r>
            <a:r>
              <a:rPr lang="fr-FR" dirty="0"/>
              <a:t> president@calvadosbasketball.fr</a:t>
            </a:r>
          </a:p>
          <a:p>
            <a:pPr marL="0" lvl="0" indent="0" algn="l" rtl="0">
              <a:spcBef>
                <a:spcPts val="0"/>
              </a:spcBef>
              <a:spcAft>
                <a:spcPts val="0"/>
              </a:spcAft>
              <a:buNone/>
            </a:pPr>
            <a:r>
              <a:rPr lang="fr-FR" dirty="0"/>
              <a:t>06 60 17 26 95</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Convention nationale</a:t>
            </a:r>
          </a:p>
          <a:p>
            <a:pPr marL="0" lvl="0" indent="0" algn="l" rtl="0">
              <a:spcBef>
                <a:spcPts val="0"/>
              </a:spcBef>
              <a:spcAft>
                <a:spcPts val="0"/>
              </a:spcAft>
              <a:buNone/>
            </a:pPr>
            <a:r>
              <a:rPr lang="fr-FR" dirty="0"/>
              <a:t>Basket école</a:t>
            </a:r>
          </a:p>
          <a:p>
            <a:pPr marL="0" lvl="0" indent="0" algn="l" rtl="0">
              <a:spcBef>
                <a:spcPts val="0"/>
              </a:spcBef>
              <a:spcAft>
                <a:spcPts val="0"/>
              </a:spcAft>
              <a:buNone/>
            </a:pPr>
            <a:r>
              <a:rPr lang="fr-FR" dirty="0"/>
              <a:t>Authie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8"/>
        <p:cNvGrpSpPr/>
        <p:nvPr/>
      </p:nvGrpSpPr>
      <p:grpSpPr>
        <a:xfrm>
          <a:off x="0" y="0"/>
          <a:ext cx="0" cy="0"/>
          <a:chOff x="0" y="0"/>
          <a:chExt cx="0" cy="0"/>
        </a:xfrm>
      </p:grpSpPr>
      <p:sp>
        <p:nvSpPr>
          <p:cNvPr id="5219" name="Google Shape;5219;g12b6dfd8ab3_0_2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0" name="Google Shape;5220;g12b6dfd8ab3_0_2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8"/>
        <p:cNvGrpSpPr/>
        <p:nvPr/>
      </p:nvGrpSpPr>
      <p:grpSpPr>
        <a:xfrm>
          <a:off x="0" y="0"/>
          <a:ext cx="0" cy="0"/>
          <a:chOff x="0" y="0"/>
          <a:chExt cx="0" cy="0"/>
        </a:xfrm>
      </p:grpSpPr>
      <p:sp>
        <p:nvSpPr>
          <p:cNvPr id="5219" name="Google Shape;5219;g12b6dfd8ab3_0_2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0" name="Google Shape;5220;g12b6dfd8ab3_0_2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66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8"/>
        <p:cNvGrpSpPr/>
        <p:nvPr/>
      </p:nvGrpSpPr>
      <p:grpSpPr>
        <a:xfrm>
          <a:off x="0" y="0"/>
          <a:ext cx="0" cy="0"/>
          <a:chOff x="0" y="0"/>
          <a:chExt cx="0" cy="0"/>
        </a:xfrm>
      </p:grpSpPr>
      <p:sp>
        <p:nvSpPr>
          <p:cNvPr id="5219" name="Google Shape;5219;g12b6dfd8ab3_0_2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0" name="Google Shape;5220;g12b6dfd8ab3_0_2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0096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8"/>
        <p:cNvGrpSpPr/>
        <p:nvPr/>
      </p:nvGrpSpPr>
      <p:grpSpPr>
        <a:xfrm>
          <a:off x="0" y="0"/>
          <a:ext cx="0" cy="0"/>
          <a:chOff x="0" y="0"/>
          <a:chExt cx="0" cy="0"/>
        </a:xfrm>
      </p:grpSpPr>
      <p:sp>
        <p:nvSpPr>
          <p:cNvPr id="5219" name="Google Shape;5219;g12b6dfd8ab3_0_2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0" name="Google Shape;5220;g12b6dfd8ab3_0_2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669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8"/>
        <p:cNvGrpSpPr/>
        <p:nvPr/>
      </p:nvGrpSpPr>
      <p:grpSpPr>
        <a:xfrm>
          <a:off x="0" y="0"/>
          <a:ext cx="0" cy="0"/>
          <a:chOff x="0" y="0"/>
          <a:chExt cx="0" cy="0"/>
        </a:xfrm>
      </p:grpSpPr>
      <p:sp>
        <p:nvSpPr>
          <p:cNvPr id="5899" name="Google Shape;5899;gf7a39de043_2_5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0" name="Google Shape;5900;gf7a39de043_2_5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1"/>
        <p:cNvGrpSpPr/>
        <p:nvPr/>
      </p:nvGrpSpPr>
      <p:grpSpPr>
        <a:xfrm>
          <a:off x="0" y="0"/>
          <a:ext cx="0" cy="0"/>
          <a:chOff x="0" y="0"/>
          <a:chExt cx="0" cy="0"/>
        </a:xfrm>
      </p:grpSpPr>
      <p:sp>
        <p:nvSpPr>
          <p:cNvPr id="5152" name="Google Shape;5152;gf7a39de043_2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3" name="Google Shape;5153;gf7a39de043_2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5062406">
            <a:off x="-1571272" y="-173056"/>
            <a:ext cx="2818035" cy="280878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7186165" y="2548550"/>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6281533" y="-10068"/>
            <a:ext cx="2862466" cy="1695774"/>
            <a:chOff x="238125" y="3383650"/>
            <a:chExt cx="1287775" cy="762900"/>
          </a:xfrm>
        </p:grpSpPr>
        <p:sp>
          <p:nvSpPr>
            <p:cNvPr id="12" name="Google Shape;12;p2"/>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rot="-5400000">
            <a:off x="474221" y="3700871"/>
            <a:ext cx="970042" cy="1918341"/>
            <a:chOff x="961675" y="1958725"/>
            <a:chExt cx="563225" cy="1113825"/>
          </a:xfrm>
        </p:grpSpPr>
        <p:sp>
          <p:nvSpPr>
            <p:cNvPr id="16" name="Google Shape;16;p2"/>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rot="10800000">
            <a:off x="1777113" y="695676"/>
            <a:ext cx="5900038" cy="3634698"/>
            <a:chOff x="6012925" y="2964625"/>
            <a:chExt cx="1368950" cy="1009975"/>
          </a:xfrm>
        </p:grpSpPr>
        <p:sp>
          <p:nvSpPr>
            <p:cNvPr id="19" name="Google Shape;19;p2"/>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txBox="1">
            <a:spLocks noGrp="1"/>
          </p:cNvSpPr>
          <p:nvPr>
            <p:ph type="ctrTitle"/>
          </p:nvPr>
        </p:nvSpPr>
        <p:spPr>
          <a:xfrm>
            <a:off x="1891488" y="1556968"/>
            <a:ext cx="5361000" cy="128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2"/>
          <p:cNvSpPr txBox="1">
            <a:spLocks noGrp="1"/>
          </p:cNvSpPr>
          <p:nvPr>
            <p:ph type="subTitle" idx="1"/>
          </p:nvPr>
        </p:nvSpPr>
        <p:spPr>
          <a:xfrm>
            <a:off x="2622575" y="3190600"/>
            <a:ext cx="3898800" cy="47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26" name="Google Shape;26;p2"/>
          <p:cNvGrpSpPr/>
          <p:nvPr/>
        </p:nvGrpSpPr>
        <p:grpSpPr>
          <a:xfrm>
            <a:off x="7664899" y="1459525"/>
            <a:ext cx="894076" cy="666865"/>
            <a:chOff x="7664899" y="1459525"/>
            <a:chExt cx="894076" cy="666865"/>
          </a:xfrm>
        </p:grpSpPr>
        <p:sp>
          <p:nvSpPr>
            <p:cNvPr id="27" name="Google Shape;27;p2"/>
            <p:cNvSpPr/>
            <p:nvPr/>
          </p:nvSpPr>
          <p:spPr>
            <a:xfrm rot="-1305975">
              <a:off x="8072349" y="15191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615088">
              <a:off x="8176597" y="18215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7664899" y="1459525"/>
              <a:ext cx="475779" cy="475800"/>
              <a:chOff x="1460350" y="2402425"/>
              <a:chExt cx="208950" cy="208950"/>
            </a:xfrm>
          </p:grpSpPr>
          <p:sp>
            <p:nvSpPr>
              <p:cNvPr id="30" name="Google Shape;30;p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58;p2"/>
          <p:cNvGrpSpPr/>
          <p:nvPr/>
        </p:nvGrpSpPr>
        <p:grpSpPr>
          <a:xfrm>
            <a:off x="513430" y="1075376"/>
            <a:ext cx="860090" cy="986678"/>
            <a:chOff x="513430" y="1075376"/>
            <a:chExt cx="860090" cy="986678"/>
          </a:xfrm>
        </p:grpSpPr>
        <p:sp>
          <p:nvSpPr>
            <p:cNvPr id="59" name="Google Shape;59;p2"/>
            <p:cNvSpPr/>
            <p:nvPr/>
          </p:nvSpPr>
          <p:spPr>
            <a:xfrm flipH="1">
              <a:off x="513430" y="1459529"/>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rot="3427758">
              <a:off x="806718" y="1166397"/>
              <a:ext cx="475768" cy="475796"/>
              <a:chOff x="1460350" y="2402425"/>
              <a:chExt cx="208950" cy="208950"/>
            </a:xfrm>
          </p:grpSpPr>
          <p:sp>
            <p:nvSpPr>
              <p:cNvPr id="61" name="Google Shape;61;p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2"/>
            <p:cNvSpPr/>
            <p:nvPr/>
          </p:nvSpPr>
          <p:spPr>
            <a:xfrm rot="-690935" flipH="1">
              <a:off x="653014" y="1755069"/>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a:off x="3111240" y="4225945"/>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914958" y="876443"/>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429650"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559477" y="4225960"/>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4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140"/>
        <p:cNvGrpSpPr/>
        <p:nvPr/>
      </p:nvGrpSpPr>
      <p:grpSpPr>
        <a:xfrm>
          <a:off x="0" y="0"/>
          <a:ext cx="0" cy="0"/>
          <a:chOff x="0" y="0"/>
          <a:chExt cx="0" cy="0"/>
        </a:xfrm>
      </p:grpSpPr>
      <p:grpSp>
        <p:nvGrpSpPr>
          <p:cNvPr id="1141" name="Google Shape;1141;p22"/>
          <p:cNvGrpSpPr/>
          <p:nvPr/>
        </p:nvGrpSpPr>
        <p:grpSpPr>
          <a:xfrm>
            <a:off x="6281541" y="-10068"/>
            <a:ext cx="2862466" cy="1695774"/>
            <a:chOff x="238125" y="3383650"/>
            <a:chExt cx="1287775" cy="762900"/>
          </a:xfrm>
        </p:grpSpPr>
        <p:sp>
          <p:nvSpPr>
            <p:cNvPr id="1142" name="Google Shape;1142;p22"/>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2"/>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5" name="Google Shape;1145;p22"/>
          <p:cNvSpPr/>
          <p:nvPr/>
        </p:nvSpPr>
        <p:spPr>
          <a:xfrm rot="8818674">
            <a:off x="4946619" y="3933563"/>
            <a:ext cx="2305745" cy="2240375"/>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238940" y="13808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8379888" y="432762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8" name="Google Shape;1148;p22"/>
          <p:cNvGrpSpPr/>
          <p:nvPr/>
        </p:nvGrpSpPr>
        <p:grpSpPr>
          <a:xfrm>
            <a:off x="4142362" y="333600"/>
            <a:ext cx="475779" cy="475800"/>
            <a:chOff x="1460350" y="2402425"/>
            <a:chExt cx="208950" cy="208950"/>
          </a:xfrm>
        </p:grpSpPr>
        <p:sp>
          <p:nvSpPr>
            <p:cNvPr id="1149" name="Google Shape;1149;p2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7" name="Google Shape;1177;p22"/>
          <p:cNvSpPr/>
          <p:nvPr/>
        </p:nvSpPr>
        <p:spPr>
          <a:xfrm>
            <a:off x="3464790" y="434778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8" name="Google Shape;1178;p22"/>
          <p:cNvGrpSpPr/>
          <p:nvPr/>
        </p:nvGrpSpPr>
        <p:grpSpPr>
          <a:xfrm rot="-4541066">
            <a:off x="8851135" y="2096994"/>
            <a:ext cx="465709" cy="465775"/>
            <a:chOff x="1460350" y="2402425"/>
            <a:chExt cx="208950" cy="208950"/>
          </a:xfrm>
        </p:grpSpPr>
        <p:sp>
          <p:nvSpPr>
            <p:cNvPr id="1179" name="Google Shape;1179;p2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22"/>
          <p:cNvSpPr txBox="1">
            <a:spLocks noGrp="1"/>
          </p:cNvSpPr>
          <p:nvPr>
            <p:ph type="title"/>
          </p:nvPr>
        </p:nvSpPr>
        <p:spPr>
          <a:xfrm>
            <a:off x="720000" y="1999800"/>
            <a:ext cx="3658500" cy="114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08" name="Google Shape;1208;p22"/>
          <p:cNvSpPr txBox="1">
            <a:spLocks noGrp="1"/>
          </p:cNvSpPr>
          <p:nvPr>
            <p:ph type="title" idx="2"/>
          </p:nvPr>
        </p:nvSpPr>
        <p:spPr>
          <a:xfrm>
            <a:off x="5656163" y="1264138"/>
            <a:ext cx="27732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2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09" name="Google Shape;1209;p22"/>
          <p:cNvSpPr txBox="1">
            <a:spLocks noGrp="1"/>
          </p:cNvSpPr>
          <p:nvPr>
            <p:ph type="title" idx="3"/>
          </p:nvPr>
        </p:nvSpPr>
        <p:spPr>
          <a:xfrm>
            <a:off x="5655887" y="2769538"/>
            <a:ext cx="27738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2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10" name="Google Shape;1210;p22"/>
          <p:cNvSpPr txBox="1">
            <a:spLocks noGrp="1"/>
          </p:cNvSpPr>
          <p:nvPr>
            <p:ph type="subTitle" idx="1"/>
          </p:nvPr>
        </p:nvSpPr>
        <p:spPr>
          <a:xfrm>
            <a:off x="5655900" y="3257163"/>
            <a:ext cx="2773800" cy="62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11" name="Google Shape;1211;p22"/>
          <p:cNvSpPr txBox="1">
            <a:spLocks noGrp="1"/>
          </p:cNvSpPr>
          <p:nvPr>
            <p:ph type="subTitle" idx="4"/>
          </p:nvPr>
        </p:nvSpPr>
        <p:spPr>
          <a:xfrm>
            <a:off x="5656200" y="1751763"/>
            <a:ext cx="2773200" cy="62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6_1">
    <p:spTree>
      <p:nvGrpSpPr>
        <p:cNvPr id="1" name="Shape 1449"/>
        <p:cNvGrpSpPr/>
        <p:nvPr/>
      </p:nvGrpSpPr>
      <p:grpSpPr>
        <a:xfrm>
          <a:off x="0" y="0"/>
          <a:ext cx="0" cy="0"/>
          <a:chOff x="0" y="0"/>
          <a:chExt cx="0" cy="0"/>
        </a:xfrm>
      </p:grpSpPr>
      <p:grpSp>
        <p:nvGrpSpPr>
          <p:cNvPr id="1450" name="Google Shape;1450;p26"/>
          <p:cNvGrpSpPr/>
          <p:nvPr/>
        </p:nvGrpSpPr>
        <p:grpSpPr>
          <a:xfrm flipH="1">
            <a:off x="-25927" y="-304519"/>
            <a:ext cx="9545671" cy="5880578"/>
            <a:chOff x="1569550" y="629994"/>
            <a:chExt cx="5900038" cy="3634698"/>
          </a:xfrm>
        </p:grpSpPr>
        <p:grpSp>
          <p:nvGrpSpPr>
            <p:cNvPr id="1451" name="Google Shape;1451;p26"/>
            <p:cNvGrpSpPr/>
            <p:nvPr/>
          </p:nvGrpSpPr>
          <p:grpSpPr>
            <a:xfrm>
              <a:off x="1569550" y="629994"/>
              <a:ext cx="5900038" cy="3634698"/>
              <a:chOff x="6012925" y="2964625"/>
              <a:chExt cx="1368950" cy="1009975"/>
            </a:xfrm>
          </p:grpSpPr>
          <p:sp>
            <p:nvSpPr>
              <p:cNvPr id="1452" name="Google Shape;1452;p26"/>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6"/>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6"/>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6"/>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6"/>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7" name="Google Shape;1457;p26"/>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8" name="Google Shape;1458;p26"/>
          <p:cNvSpPr txBox="1">
            <a:spLocks noGrp="1"/>
          </p:cNvSpPr>
          <p:nvPr>
            <p:ph type="title"/>
          </p:nvPr>
        </p:nvSpPr>
        <p:spPr>
          <a:xfrm>
            <a:off x="905075" y="2738975"/>
            <a:ext cx="2290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59" name="Google Shape;1459;p26"/>
          <p:cNvSpPr txBox="1">
            <a:spLocks noGrp="1"/>
          </p:cNvSpPr>
          <p:nvPr>
            <p:ph type="subTitle" idx="1"/>
          </p:nvPr>
        </p:nvSpPr>
        <p:spPr>
          <a:xfrm>
            <a:off x="905075" y="3212128"/>
            <a:ext cx="22908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0" name="Google Shape;1460;p26"/>
          <p:cNvSpPr txBox="1">
            <a:spLocks noGrp="1"/>
          </p:cNvSpPr>
          <p:nvPr>
            <p:ph type="title" idx="2"/>
          </p:nvPr>
        </p:nvSpPr>
        <p:spPr>
          <a:xfrm>
            <a:off x="3426593" y="2738975"/>
            <a:ext cx="2290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61" name="Google Shape;1461;p26"/>
          <p:cNvSpPr txBox="1">
            <a:spLocks noGrp="1"/>
          </p:cNvSpPr>
          <p:nvPr>
            <p:ph type="subTitle" idx="3"/>
          </p:nvPr>
        </p:nvSpPr>
        <p:spPr>
          <a:xfrm>
            <a:off x="3426593" y="3212128"/>
            <a:ext cx="22908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2" name="Google Shape;1462;p26"/>
          <p:cNvSpPr txBox="1">
            <a:spLocks noGrp="1"/>
          </p:cNvSpPr>
          <p:nvPr>
            <p:ph type="title" idx="4"/>
          </p:nvPr>
        </p:nvSpPr>
        <p:spPr>
          <a:xfrm>
            <a:off x="5948114" y="2738975"/>
            <a:ext cx="2290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63" name="Google Shape;1463;p26"/>
          <p:cNvSpPr txBox="1">
            <a:spLocks noGrp="1"/>
          </p:cNvSpPr>
          <p:nvPr>
            <p:ph type="subTitle" idx="5"/>
          </p:nvPr>
        </p:nvSpPr>
        <p:spPr>
          <a:xfrm>
            <a:off x="5948114" y="3212128"/>
            <a:ext cx="22908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4" name="Google Shape;1464;p26"/>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465" name="Google Shape;1465;p26"/>
          <p:cNvGrpSpPr/>
          <p:nvPr/>
        </p:nvGrpSpPr>
        <p:grpSpPr>
          <a:xfrm rot="5400000">
            <a:off x="7478172" y="-580359"/>
            <a:ext cx="1175451" cy="2324553"/>
            <a:chOff x="961675" y="1958725"/>
            <a:chExt cx="563225" cy="1113825"/>
          </a:xfrm>
        </p:grpSpPr>
        <p:sp>
          <p:nvSpPr>
            <p:cNvPr id="1466" name="Google Shape;1466;p2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6"/>
          <p:cNvGrpSpPr/>
          <p:nvPr/>
        </p:nvGrpSpPr>
        <p:grpSpPr>
          <a:xfrm rot="10800000">
            <a:off x="-388982" y="3453514"/>
            <a:ext cx="2862466" cy="1695774"/>
            <a:chOff x="238125" y="3383650"/>
            <a:chExt cx="1287775" cy="762900"/>
          </a:xfrm>
        </p:grpSpPr>
        <p:sp>
          <p:nvSpPr>
            <p:cNvPr id="1469" name="Google Shape;1469;p2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2" name="Google Shape;1472;p26"/>
          <p:cNvSpPr/>
          <p:nvPr/>
        </p:nvSpPr>
        <p:spPr>
          <a:xfrm>
            <a:off x="-174060" y="23506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6"/>
          <p:cNvSpPr/>
          <p:nvPr/>
        </p:nvSpPr>
        <p:spPr>
          <a:xfrm>
            <a:off x="8423988" y="14789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4" name="Google Shape;1474;p26"/>
          <p:cNvGrpSpPr/>
          <p:nvPr/>
        </p:nvGrpSpPr>
        <p:grpSpPr>
          <a:xfrm>
            <a:off x="8238937" y="4354950"/>
            <a:ext cx="475779" cy="475800"/>
            <a:chOff x="1460350" y="2402425"/>
            <a:chExt cx="208950" cy="208950"/>
          </a:xfrm>
        </p:grpSpPr>
        <p:sp>
          <p:nvSpPr>
            <p:cNvPr id="1475" name="Google Shape;1475;p2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 name="Google Shape;1503;p26"/>
          <p:cNvGrpSpPr/>
          <p:nvPr/>
        </p:nvGrpSpPr>
        <p:grpSpPr>
          <a:xfrm rot="3427705">
            <a:off x="785228" y="-118946"/>
            <a:ext cx="340783" cy="340829"/>
            <a:chOff x="1460350" y="2402425"/>
            <a:chExt cx="208950" cy="208950"/>
          </a:xfrm>
        </p:grpSpPr>
        <p:sp>
          <p:nvSpPr>
            <p:cNvPr id="1504" name="Google Shape;1504;p2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108"/>
        <p:cNvGrpSpPr/>
        <p:nvPr/>
      </p:nvGrpSpPr>
      <p:grpSpPr>
        <a:xfrm>
          <a:off x="0" y="0"/>
          <a:ext cx="0" cy="0"/>
          <a:chOff x="0" y="0"/>
          <a:chExt cx="0" cy="0"/>
        </a:xfrm>
      </p:grpSpPr>
      <p:sp>
        <p:nvSpPr>
          <p:cNvPr id="2109" name="Google Shape;2109;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110" name="Google Shape;2110;p36"/>
          <p:cNvGrpSpPr/>
          <p:nvPr/>
        </p:nvGrpSpPr>
        <p:grpSpPr>
          <a:xfrm rot="10800000" flipH="1">
            <a:off x="6691758" y="3468233"/>
            <a:ext cx="2862466" cy="1695774"/>
            <a:chOff x="238125" y="3383650"/>
            <a:chExt cx="1287775" cy="762900"/>
          </a:xfrm>
        </p:grpSpPr>
        <p:sp>
          <p:nvSpPr>
            <p:cNvPr id="2111" name="Google Shape;2111;p3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36"/>
          <p:cNvGrpSpPr/>
          <p:nvPr/>
        </p:nvGrpSpPr>
        <p:grpSpPr>
          <a:xfrm rot="-5400000" flipH="1">
            <a:off x="574720" y="-584584"/>
            <a:ext cx="1175451" cy="2324553"/>
            <a:chOff x="961675" y="1958725"/>
            <a:chExt cx="563225" cy="1113825"/>
          </a:xfrm>
        </p:grpSpPr>
        <p:sp>
          <p:nvSpPr>
            <p:cNvPr id="2115" name="Google Shape;2115;p3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7" name="Google Shape;2117;p36"/>
          <p:cNvSpPr/>
          <p:nvPr/>
        </p:nvSpPr>
        <p:spPr>
          <a:xfrm>
            <a:off x="-152687" y="44629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8" name="Google Shape;2118;p36"/>
          <p:cNvGrpSpPr/>
          <p:nvPr/>
        </p:nvGrpSpPr>
        <p:grpSpPr>
          <a:xfrm>
            <a:off x="-198288" y="1445825"/>
            <a:ext cx="475779" cy="475800"/>
            <a:chOff x="1460350" y="2402425"/>
            <a:chExt cx="208950" cy="208950"/>
          </a:xfrm>
        </p:grpSpPr>
        <p:sp>
          <p:nvSpPr>
            <p:cNvPr id="2119" name="Google Shape;2119;p3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36"/>
          <p:cNvGrpSpPr/>
          <p:nvPr/>
        </p:nvGrpSpPr>
        <p:grpSpPr>
          <a:xfrm rot="3427705">
            <a:off x="3096928" y="4999029"/>
            <a:ext cx="340783" cy="340829"/>
            <a:chOff x="1460350" y="2402425"/>
            <a:chExt cx="208950" cy="208950"/>
          </a:xfrm>
        </p:grpSpPr>
        <p:sp>
          <p:nvSpPr>
            <p:cNvPr id="2148" name="Google Shape;2148;p3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6" name="Google Shape;2176;p36"/>
          <p:cNvSpPr/>
          <p:nvPr/>
        </p:nvSpPr>
        <p:spPr>
          <a:xfrm>
            <a:off x="8850715" y="9340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6"/>
          <p:cNvSpPr/>
          <p:nvPr/>
        </p:nvSpPr>
        <p:spPr>
          <a:xfrm>
            <a:off x="5433965" y="-189818"/>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TITLE_ONLY_1_1">
    <p:spTree>
      <p:nvGrpSpPr>
        <p:cNvPr id="1" name="Shape 3961"/>
        <p:cNvGrpSpPr/>
        <p:nvPr/>
      </p:nvGrpSpPr>
      <p:grpSpPr>
        <a:xfrm>
          <a:off x="0" y="0"/>
          <a:ext cx="0" cy="0"/>
          <a:chOff x="0" y="0"/>
          <a:chExt cx="0" cy="0"/>
        </a:xfrm>
      </p:grpSpPr>
      <p:grpSp>
        <p:nvGrpSpPr>
          <p:cNvPr id="3962" name="Google Shape;3962;p64"/>
          <p:cNvGrpSpPr/>
          <p:nvPr/>
        </p:nvGrpSpPr>
        <p:grpSpPr>
          <a:xfrm flipH="1">
            <a:off x="1286181" y="700497"/>
            <a:ext cx="7011015" cy="4319112"/>
            <a:chOff x="1569550" y="629994"/>
            <a:chExt cx="5900038" cy="3634698"/>
          </a:xfrm>
        </p:grpSpPr>
        <p:grpSp>
          <p:nvGrpSpPr>
            <p:cNvPr id="3963" name="Google Shape;3963;p64"/>
            <p:cNvGrpSpPr/>
            <p:nvPr/>
          </p:nvGrpSpPr>
          <p:grpSpPr>
            <a:xfrm>
              <a:off x="1569550" y="629994"/>
              <a:ext cx="5900038" cy="3634698"/>
              <a:chOff x="6012925" y="2964625"/>
              <a:chExt cx="1368950" cy="1009975"/>
            </a:xfrm>
          </p:grpSpPr>
          <p:sp>
            <p:nvSpPr>
              <p:cNvPr id="3964" name="Google Shape;3964;p6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9" name="Google Shape;3969;p64"/>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0" name="Google Shape;3970;p64"/>
          <p:cNvGrpSpPr/>
          <p:nvPr/>
        </p:nvGrpSpPr>
        <p:grpSpPr>
          <a:xfrm rot="10800000">
            <a:off x="-281232" y="3449289"/>
            <a:ext cx="2862466" cy="1695774"/>
            <a:chOff x="238125" y="3383650"/>
            <a:chExt cx="1287775" cy="762900"/>
          </a:xfrm>
        </p:grpSpPr>
        <p:sp>
          <p:nvSpPr>
            <p:cNvPr id="3971" name="Google Shape;3971;p6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4" name="Google Shape;3974;p64"/>
          <p:cNvGrpSpPr/>
          <p:nvPr/>
        </p:nvGrpSpPr>
        <p:grpSpPr>
          <a:xfrm rot="5400000">
            <a:off x="7522822" y="-584584"/>
            <a:ext cx="1175451" cy="2324553"/>
            <a:chOff x="961675" y="1958725"/>
            <a:chExt cx="563225" cy="1113825"/>
          </a:xfrm>
        </p:grpSpPr>
        <p:sp>
          <p:nvSpPr>
            <p:cNvPr id="3975" name="Google Shape;3975;p6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TITLE_ONLY_2_1">
    <p:spTree>
      <p:nvGrpSpPr>
        <p:cNvPr id="1" name="Shape 3977"/>
        <p:cNvGrpSpPr/>
        <p:nvPr/>
      </p:nvGrpSpPr>
      <p:grpSpPr>
        <a:xfrm>
          <a:off x="0" y="0"/>
          <a:ext cx="0" cy="0"/>
          <a:chOff x="0" y="0"/>
          <a:chExt cx="0" cy="0"/>
        </a:xfrm>
      </p:grpSpPr>
      <p:grpSp>
        <p:nvGrpSpPr>
          <p:cNvPr id="3978" name="Google Shape;3978;p65"/>
          <p:cNvGrpSpPr/>
          <p:nvPr/>
        </p:nvGrpSpPr>
        <p:grpSpPr>
          <a:xfrm rot="10800000" flipH="1">
            <a:off x="6691758" y="3468233"/>
            <a:ext cx="2862466" cy="1695774"/>
            <a:chOff x="238125" y="3383650"/>
            <a:chExt cx="1287775" cy="762900"/>
          </a:xfrm>
        </p:grpSpPr>
        <p:sp>
          <p:nvSpPr>
            <p:cNvPr id="3979" name="Google Shape;3979;p6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2" name="Google Shape;3982;p65"/>
          <p:cNvGrpSpPr/>
          <p:nvPr/>
        </p:nvGrpSpPr>
        <p:grpSpPr>
          <a:xfrm rot="-5400000" flipH="1">
            <a:off x="574720" y="-584584"/>
            <a:ext cx="1175451" cy="2324553"/>
            <a:chOff x="961675" y="1958725"/>
            <a:chExt cx="563225" cy="1113825"/>
          </a:xfrm>
        </p:grpSpPr>
        <p:sp>
          <p:nvSpPr>
            <p:cNvPr id="3983" name="Google Shape;3983;p6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5" name="Google Shape;3985;p65"/>
          <p:cNvSpPr/>
          <p:nvPr/>
        </p:nvSpPr>
        <p:spPr>
          <a:xfrm>
            <a:off x="-152687" y="44629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6" name="Google Shape;3986;p65"/>
          <p:cNvGrpSpPr/>
          <p:nvPr/>
        </p:nvGrpSpPr>
        <p:grpSpPr>
          <a:xfrm>
            <a:off x="-198288" y="1445825"/>
            <a:ext cx="475779" cy="475800"/>
            <a:chOff x="1460350" y="2402425"/>
            <a:chExt cx="208950" cy="208950"/>
          </a:xfrm>
        </p:grpSpPr>
        <p:sp>
          <p:nvSpPr>
            <p:cNvPr id="3987" name="Google Shape;3987;p6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6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6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6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6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6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6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5" name="Google Shape;4015;p65"/>
          <p:cNvGrpSpPr/>
          <p:nvPr/>
        </p:nvGrpSpPr>
        <p:grpSpPr>
          <a:xfrm rot="3427705">
            <a:off x="3096928" y="4999029"/>
            <a:ext cx="340783" cy="340829"/>
            <a:chOff x="1460350" y="2402425"/>
            <a:chExt cx="208950" cy="208950"/>
          </a:xfrm>
        </p:grpSpPr>
        <p:sp>
          <p:nvSpPr>
            <p:cNvPr id="4016" name="Google Shape;4016;p6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6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6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6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6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6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6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6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6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6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6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6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6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6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6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6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6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6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6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6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6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6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4" name="Google Shape;4044;p65"/>
          <p:cNvSpPr/>
          <p:nvPr/>
        </p:nvSpPr>
        <p:spPr>
          <a:xfrm>
            <a:off x="8850715" y="9340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65"/>
          <p:cNvSpPr/>
          <p:nvPr/>
        </p:nvSpPr>
        <p:spPr>
          <a:xfrm>
            <a:off x="5433965" y="-189818"/>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61B4FCC-FE78-4807-9C80-D5C9FB85FE07}" type="datetimeFigureOut">
              <a:rPr lang="fr-FR" smtClean="0"/>
              <a:t>14/05/2024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29F8DC-7230-41F4-85F9-FD7F0AADD5F2}" type="slidenum">
              <a:rPr lang="fr-FR" smtClean="0"/>
              <a:t>‹N°›</a:t>
            </a:fld>
            <a:endParaRPr lang="fr-FR"/>
          </a:p>
        </p:txBody>
      </p:sp>
    </p:spTree>
    <p:extLst>
      <p:ext uri="{BB962C8B-B14F-4D97-AF65-F5344CB8AC3E}">
        <p14:creationId xmlns:p14="http://schemas.microsoft.com/office/powerpoint/2010/main" val="217812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Exo 2"/>
              <a:buChar char="●"/>
              <a:defRPr>
                <a:solidFill>
                  <a:schemeClr val="dk1"/>
                </a:solidFill>
                <a:latin typeface="Exo 2"/>
                <a:ea typeface="Exo 2"/>
                <a:cs typeface="Exo 2"/>
                <a:sym typeface="Exo 2"/>
              </a:defRPr>
            </a:lvl1pPr>
            <a:lvl2pPr marL="914400" lvl="1"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2pPr>
            <a:lvl3pPr marL="1371600" lvl="2"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3pPr>
            <a:lvl4pPr marL="1828800" lvl="3"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4pPr>
            <a:lvl5pPr marL="2286000" lvl="4"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5pPr>
            <a:lvl6pPr marL="2743200" lvl="5"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6pPr>
            <a:lvl7pPr marL="3200400" lvl="6"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7pPr>
            <a:lvl8pPr marL="3657600" lvl="7"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8pPr>
            <a:lvl9pPr marL="4114800" lvl="8" indent="-317500">
              <a:lnSpc>
                <a:spcPct val="100000"/>
              </a:lnSpc>
              <a:spcBef>
                <a:spcPts val="1600"/>
              </a:spcBef>
              <a:spcAft>
                <a:spcPts val="1600"/>
              </a:spcAft>
              <a:buClr>
                <a:schemeClr val="dk1"/>
              </a:buClr>
              <a:buSzPts val="1400"/>
              <a:buFont typeface="Exo 2"/>
              <a:buChar char="■"/>
              <a:defRPr>
                <a:solidFill>
                  <a:schemeClr val="dk1"/>
                </a:solidFill>
                <a:latin typeface="Exo 2"/>
                <a:ea typeface="Exo 2"/>
                <a:cs typeface="Exo 2"/>
                <a:sym typeface="Ex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68" r:id="rId3"/>
    <p:sldLayoutId id="2147483672" r:id="rId4"/>
    <p:sldLayoutId id="2147483682" r:id="rId5"/>
    <p:sldLayoutId id="2147483710" r:id="rId6"/>
    <p:sldLayoutId id="2147483711" r:id="rId7"/>
    <p:sldLayoutId id="214748371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60">
          <p15:clr>
            <a:srgbClr val="EA4335"/>
          </p15:clr>
        </p15:guide>
        <p15:guide id="3" pos="5310">
          <p15:clr>
            <a:srgbClr val="EA4335"/>
          </p15:clr>
        </p15:guide>
        <p15:guide id="4" orient="horz" pos="2878">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circ-ien-andolsheim.site.ac-strasbourg.fr/IMG/pdf/les_activites_gymniques_a_l_ecole_maternelle_cle898cfe.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prim14.ac-normandie.fr/la-gymnastique-a-l-ecole" TargetMode="External"/><Relationship Id="rId5" Type="http://schemas.openxmlformats.org/officeDocument/2006/relationships/hyperlink" Target="https://prim14.ac-normandie.fr/ressources-eduscol-1008" TargetMode="External"/><Relationship Id="rId4" Type="http://schemas.openxmlformats.org/officeDocument/2006/relationships/hyperlink" Target="https://docplayer.fr/1677177-Apprendre-et-reussi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55"/>
        <p:cNvGrpSpPr/>
        <p:nvPr/>
      </p:nvGrpSpPr>
      <p:grpSpPr>
        <a:xfrm>
          <a:off x="0" y="0"/>
          <a:ext cx="0" cy="0"/>
          <a:chOff x="0" y="0"/>
          <a:chExt cx="0" cy="0"/>
        </a:xfrm>
      </p:grpSpPr>
      <p:sp>
        <p:nvSpPr>
          <p:cNvPr id="4056" name="Google Shape;4056;p69"/>
          <p:cNvSpPr txBox="1">
            <a:spLocks noGrp="1"/>
          </p:cNvSpPr>
          <p:nvPr>
            <p:ph type="ctrTitle"/>
          </p:nvPr>
        </p:nvSpPr>
        <p:spPr>
          <a:xfrm>
            <a:off x="825213" y="1157054"/>
            <a:ext cx="7471801" cy="12879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000" u="sng" dirty="0">
                <a:solidFill>
                  <a:schemeClr val="lt1"/>
                </a:solidFill>
              </a:rPr>
              <a:t>La Semaine de la Maternelle</a:t>
            </a:r>
            <a:endParaRPr sz="4000" u="sng" dirty="0">
              <a:solidFill>
                <a:schemeClr val="lt1"/>
              </a:solidFill>
            </a:endParaRPr>
          </a:p>
        </p:txBody>
      </p:sp>
      <p:sp>
        <p:nvSpPr>
          <p:cNvPr id="4058" name="Google Shape;4058;p69"/>
          <p:cNvSpPr/>
          <p:nvPr/>
        </p:nvSpPr>
        <p:spPr>
          <a:xfrm rot="10800000">
            <a:off x="3774401" y="3591719"/>
            <a:ext cx="1555119" cy="174751"/>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ZoneTexte 233">
            <a:extLst>
              <a:ext uri="{FF2B5EF4-FFF2-40B4-BE49-F238E27FC236}">
                <a16:creationId xmlns:a16="http://schemas.microsoft.com/office/drawing/2014/main" id="{0118C80B-14A4-4070-BFCA-B1885DF25CD1}"/>
              </a:ext>
            </a:extLst>
          </p:cNvPr>
          <p:cNvSpPr txBox="1"/>
          <p:nvPr/>
        </p:nvSpPr>
        <p:spPr>
          <a:xfrm>
            <a:off x="3794446" y="4655201"/>
            <a:ext cx="5629938" cy="461665"/>
          </a:xfrm>
          <a:prstGeom prst="rect">
            <a:avLst/>
          </a:prstGeom>
          <a:noFill/>
        </p:spPr>
        <p:txBody>
          <a:bodyPr wrap="square">
            <a:spAutoFit/>
          </a:bodyPr>
          <a:lstStyle/>
          <a:p>
            <a:r>
              <a:rPr lang="en" sz="2400" b="1" dirty="0"/>
              <a:t>Du 27 au 31 mai 2024</a:t>
            </a:r>
            <a:endParaRPr lang="fr-FR" sz="2400" b="1" dirty="0"/>
          </a:p>
        </p:txBody>
      </p:sp>
      <p:sp>
        <p:nvSpPr>
          <p:cNvPr id="233" name="Google Shape;4056;p69">
            <a:extLst>
              <a:ext uri="{FF2B5EF4-FFF2-40B4-BE49-F238E27FC236}">
                <a16:creationId xmlns:a16="http://schemas.microsoft.com/office/drawing/2014/main" id="{8C1371D0-C976-4329-B8A3-525DACA7E5B5}"/>
              </a:ext>
            </a:extLst>
          </p:cNvPr>
          <p:cNvSpPr txBox="1">
            <a:spLocks/>
          </p:cNvSpPr>
          <p:nvPr/>
        </p:nvSpPr>
        <p:spPr>
          <a:xfrm>
            <a:off x="740678" y="2216125"/>
            <a:ext cx="8024905" cy="1287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Fredoka One"/>
              <a:buNone/>
              <a:defRPr sz="5000" b="0" i="0" u="none" strike="noStrike" cap="none">
                <a:solidFill>
                  <a:schemeClr val="dk1"/>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9pPr>
          </a:lstStyle>
          <a:p>
            <a:pPr>
              <a:lnSpc>
                <a:spcPct val="150000"/>
              </a:lnSpc>
            </a:pPr>
            <a:r>
              <a:rPr lang="fr-FR" sz="3200" dirty="0">
                <a:solidFill>
                  <a:srgbClr val="82B7F8"/>
                </a:solidFill>
              </a:rPr>
              <a:t>« Garde la forme olympique ! »</a:t>
            </a:r>
          </a:p>
        </p:txBody>
      </p:sp>
      <p:pic>
        <p:nvPicPr>
          <p:cNvPr id="235" name="Image 234">
            <a:extLst>
              <a:ext uri="{FF2B5EF4-FFF2-40B4-BE49-F238E27FC236}">
                <a16:creationId xmlns:a16="http://schemas.microsoft.com/office/drawing/2014/main" id="{F9D471E0-D042-4D8A-89FC-D157CBA80577}"/>
              </a:ext>
            </a:extLst>
          </p:cNvPr>
          <p:cNvPicPr>
            <a:picLocks noChangeAspect="1"/>
          </p:cNvPicPr>
          <p:nvPr/>
        </p:nvPicPr>
        <p:blipFill>
          <a:blip r:embed="rId3"/>
          <a:stretch>
            <a:fillRect/>
          </a:stretch>
        </p:blipFill>
        <p:spPr>
          <a:xfrm>
            <a:off x="7088389" y="3367321"/>
            <a:ext cx="1457325" cy="1238250"/>
          </a:xfrm>
          <a:prstGeom prst="rect">
            <a:avLst/>
          </a:prstGeom>
        </p:spPr>
      </p:pic>
      <p:pic>
        <p:nvPicPr>
          <p:cNvPr id="236" name="Image 235">
            <a:extLst>
              <a:ext uri="{FF2B5EF4-FFF2-40B4-BE49-F238E27FC236}">
                <a16:creationId xmlns:a16="http://schemas.microsoft.com/office/drawing/2014/main" id="{B637A66B-F03E-4F76-87EE-32596B75A886}"/>
              </a:ext>
            </a:extLst>
          </p:cNvPr>
          <p:cNvPicPr>
            <a:picLocks noChangeAspect="1"/>
          </p:cNvPicPr>
          <p:nvPr/>
        </p:nvPicPr>
        <p:blipFill>
          <a:blip r:embed="rId4"/>
          <a:stretch>
            <a:fillRect/>
          </a:stretch>
        </p:blipFill>
        <p:spPr>
          <a:xfrm>
            <a:off x="503914" y="3283863"/>
            <a:ext cx="1750744" cy="1321708"/>
          </a:xfrm>
          <a:prstGeom prst="rect">
            <a:avLst/>
          </a:prstGeom>
        </p:spPr>
      </p:pic>
      <p:pic>
        <p:nvPicPr>
          <p:cNvPr id="237" name="Image 236">
            <a:extLst>
              <a:ext uri="{FF2B5EF4-FFF2-40B4-BE49-F238E27FC236}">
                <a16:creationId xmlns:a16="http://schemas.microsoft.com/office/drawing/2014/main" id="{FD5BBEBD-F029-428B-B9CA-BAC8817DFC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132820" y="0"/>
            <a:ext cx="1398655" cy="1560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056"/>
                                        </p:tgtEl>
                                        <p:attrNameLst>
                                          <p:attrName>style.visibility</p:attrName>
                                        </p:attrNameLst>
                                      </p:cBhvr>
                                      <p:to>
                                        <p:strVal val="visible"/>
                                      </p:to>
                                    </p:set>
                                    <p:anim calcmode="lin" valueType="num">
                                      <p:cBhvr additive="base">
                                        <p:cTn id="7" dur="800"/>
                                        <p:tgtEl>
                                          <p:spTgt spid="4056"/>
                                        </p:tgtEl>
                                        <p:attrNameLst>
                                          <p:attrName>ppt_w</p:attrName>
                                        </p:attrNameLst>
                                      </p:cBhvr>
                                      <p:tavLst>
                                        <p:tav tm="0">
                                          <p:val>
                                            <p:strVal val="0"/>
                                          </p:val>
                                        </p:tav>
                                        <p:tav tm="100000">
                                          <p:val>
                                            <p:strVal val="#ppt_w"/>
                                          </p:val>
                                        </p:tav>
                                      </p:tavLst>
                                    </p:anim>
                                    <p:anim calcmode="lin" valueType="num">
                                      <p:cBhvr additive="base">
                                        <p:cTn id="8" dur="800"/>
                                        <p:tgtEl>
                                          <p:spTgt spid="405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4"/>
                                        </p:tgtEl>
                                        <p:attrNameLst>
                                          <p:attrName>style.visibility</p:attrName>
                                        </p:attrNameLst>
                                      </p:cBhvr>
                                      <p:to>
                                        <p:strVal val="visible"/>
                                      </p:to>
                                    </p:set>
                                    <p:animEffect transition="in" filter="fade">
                                      <p:cBhvr>
                                        <p:cTn id="13" dur="500"/>
                                        <p:tgtEl>
                                          <p:spTgt spid="234"/>
                                        </p:tgtEl>
                                      </p:cBhvr>
                                    </p:animEffect>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233"/>
                                        </p:tgtEl>
                                        <p:attrNameLst>
                                          <p:attrName>style.visibility</p:attrName>
                                        </p:attrNameLst>
                                      </p:cBhvr>
                                      <p:to>
                                        <p:strVal val="visible"/>
                                      </p:to>
                                    </p:set>
                                    <p:anim calcmode="lin" valueType="num">
                                      <p:cBhvr additive="base">
                                        <p:cTn id="17" dur="800"/>
                                        <p:tgtEl>
                                          <p:spTgt spid="233"/>
                                        </p:tgtEl>
                                        <p:attrNameLst>
                                          <p:attrName>ppt_w</p:attrName>
                                        </p:attrNameLst>
                                      </p:cBhvr>
                                      <p:tavLst>
                                        <p:tav tm="0">
                                          <p:val>
                                            <p:strVal val="0"/>
                                          </p:val>
                                        </p:tav>
                                        <p:tav tm="100000">
                                          <p:val>
                                            <p:strVal val="#ppt_w"/>
                                          </p:val>
                                        </p:tav>
                                      </p:tavLst>
                                    </p:anim>
                                    <p:anim calcmode="lin" valueType="num">
                                      <p:cBhvr additive="base">
                                        <p:cTn id="18" dur="800"/>
                                        <p:tgtEl>
                                          <p:spTgt spid="23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30EDD-2E0D-4101-8DD2-771D6322DFA6}"/>
              </a:ext>
            </a:extLst>
          </p:cNvPr>
          <p:cNvSpPr>
            <a:spLocks noGrp="1"/>
          </p:cNvSpPr>
          <p:nvPr>
            <p:ph type="title"/>
          </p:nvPr>
        </p:nvSpPr>
        <p:spPr>
          <a:xfrm>
            <a:off x="971551" y="416642"/>
            <a:ext cx="7515647" cy="1297858"/>
          </a:xfrm>
        </p:spPr>
        <p:txBody>
          <a:bodyPr>
            <a:noAutofit/>
          </a:bodyPr>
          <a:lstStyle/>
          <a:p>
            <a:r>
              <a:rPr lang="en" sz="2400" b="1" dirty="0">
                <a:solidFill>
                  <a:schemeClr val="tx1"/>
                </a:solidFill>
                <a:latin typeface="Arial" panose="020B0604020202020204" pitchFamily="34" charset="0"/>
                <a:cs typeface="Arial" panose="020B0604020202020204" pitchFamily="34" charset="0"/>
              </a:rPr>
              <a:t>LA SEMAINE DE LA MATERNELLE – 27 AU 31 MAI </a:t>
            </a:r>
            <a:br>
              <a:rPr lang="en" sz="2400" b="1" dirty="0">
                <a:solidFill>
                  <a:schemeClr val="tx1"/>
                </a:solidFill>
                <a:latin typeface="Arial" panose="020B0604020202020204" pitchFamily="34" charset="0"/>
                <a:cs typeface="Arial" panose="020B0604020202020204" pitchFamily="34" charset="0"/>
              </a:rPr>
            </a:br>
            <a:r>
              <a:rPr lang="fr-FR" sz="2400" b="1" dirty="0">
                <a:solidFill>
                  <a:schemeClr val="tx1"/>
                </a:solidFill>
                <a:latin typeface="Arial" panose="020B0604020202020204" pitchFamily="34" charset="0"/>
                <a:cs typeface="Arial" panose="020B0604020202020204" pitchFamily="34" charset="0"/>
              </a:rPr>
              <a:t>« GARDE LA FORME OLYMPIQUE ! »</a:t>
            </a:r>
            <a:r>
              <a:rPr lang="en" sz="2400" u="sng" dirty="0">
                <a:solidFill>
                  <a:schemeClr val="tx1"/>
                </a:solidFill>
              </a:rPr>
              <a:t> </a:t>
            </a:r>
            <a:endParaRPr lang="fr-FR" sz="2400" dirty="0"/>
          </a:p>
        </p:txBody>
      </p:sp>
      <p:sp>
        <p:nvSpPr>
          <p:cNvPr id="3" name="Espace réservé du contenu 2">
            <a:extLst>
              <a:ext uri="{FF2B5EF4-FFF2-40B4-BE49-F238E27FC236}">
                <a16:creationId xmlns:a16="http://schemas.microsoft.com/office/drawing/2014/main" id="{4F8E4F2E-2F73-4255-AC43-2CC014B6B150}"/>
              </a:ext>
            </a:extLst>
          </p:cNvPr>
          <p:cNvSpPr>
            <a:spLocks noGrp="1"/>
          </p:cNvSpPr>
          <p:nvPr>
            <p:ph idx="1"/>
          </p:nvPr>
        </p:nvSpPr>
        <p:spPr>
          <a:xfrm>
            <a:off x="1100644" y="1917699"/>
            <a:ext cx="7071804" cy="2489202"/>
          </a:xfrm>
        </p:spPr>
        <p:txBody>
          <a:bodyPr>
            <a:normAutofit fontScale="55000" lnSpcReduction="20000"/>
          </a:bodyPr>
          <a:lstStyle/>
          <a:p>
            <a:pPr marL="0" indent="0" algn="ctr">
              <a:lnSpc>
                <a:spcPct val="107000"/>
              </a:lnSpc>
              <a:spcAft>
                <a:spcPts val="600"/>
              </a:spcAft>
              <a:buNone/>
            </a:pPr>
            <a:r>
              <a:rPr lang="fr-FR" sz="1500" b="1" i="1" dirty="0">
                <a:solidFill>
                  <a:schemeClr val="tx1"/>
                </a:solidFill>
                <a:latin typeface="Arial" panose="020B0604020202020204" pitchFamily="34" charset="0"/>
                <a:ea typeface="Calibri" panose="020F0502020204030204" pitchFamily="34" charset="0"/>
                <a:cs typeface="Arial" panose="020B0604020202020204" pitchFamily="34" charset="0"/>
              </a:rPr>
              <a:t>Relever un défi autour des activités gymniques avec vos élèves et partager leurs prouesses avec les autres classes.</a:t>
            </a:r>
          </a:p>
          <a:p>
            <a:pPr marL="342900" lvl="1" indent="0">
              <a:lnSpc>
                <a:spcPct val="107000"/>
              </a:lnSpc>
              <a:spcAft>
                <a:spcPts val="600"/>
              </a:spcAft>
              <a:buNone/>
            </a:pPr>
            <a:r>
              <a:rPr lang="fr-FR" sz="105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1700" dirty="0">
                <a:solidFill>
                  <a:schemeClr val="tx1"/>
                </a:solidFill>
                <a:latin typeface="Arial" panose="020B0604020202020204" pitchFamily="34" charset="0"/>
                <a:ea typeface="Calibri" panose="020F0502020204030204" pitchFamily="34" charset="0"/>
                <a:cs typeface="Arial" panose="020B0604020202020204" pitchFamily="34" charset="0"/>
              </a:rPr>
              <a:t>Choisir au moins un défi parmi les quatre entrées suivantes : </a:t>
            </a:r>
          </a:p>
          <a:p>
            <a:pPr lvl="1">
              <a:lnSpc>
                <a:spcPct val="107000"/>
              </a:lnSpc>
              <a:spcAft>
                <a:spcPts val="600"/>
              </a:spcAft>
            </a:pPr>
            <a: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t>A partir du matériel</a:t>
            </a:r>
          </a:p>
          <a:p>
            <a:pPr lvl="1">
              <a:lnSpc>
                <a:spcPct val="107000"/>
              </a:lnSpc>
              <a:spcAft>
                <a:spcPts val="600"/>
              </a:spcAft>
            </a:pPr>
            <a: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t>A partir des verbes d’actions se renverser, s’équilibrer, se suspendre</a:t>
            </a:r>
          </a:p>
          <a:p>
            <a:pPr lvl="1">
              <a:lnSpc>
                <a:spcPct val="107000"/>
              </a:lnSpc>
              <a:spcAft>
                <a:spcPts val="600"/>
              </a:spcAft>
            </a:pPr>
            <a: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t>A partir des verbes d’actions rouler, tourner, voler</a:t>
            </a:r>
          </a:p>
          <a:p>
            <a:pPr lvl="1">
              <a:lnSpc>
                <a:spcPct val="107000"/>
              </a:lnSpc>
              <a:spcAft>
                <a:spcPts val="600"/>
              </a:spcAft>
            </a:pPr>
            <a: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t>A partir d’un album de littérature de jeunesse.</a:t>
            </a:r>
          </a:p>
        </p:txBody>
      </p:sp>
      <p:sp>
        <p:nvSpPr>
          <p:cNvPr id="4" name="Google Shape;4058;p69">
            <a:extLst>
              <a:ext uri="{FF2B5EF4-FFF2-40B4-BE49-F238E27FC236}">
                <a16:creationId xmlns:a16="http://schemas.microsoft.com/office/drawing/2014/main" id="{9D5F210A-13F3-4B84-B639-DF17E6934A4C}"/>
              </a:ext>
            </a:extLst>
          </p:cNvPr>
          <p:cNvSpPr/>
          <p:nvPr/>
        </p:nvSpPr>
        <p:spPr>
          <a:xfrm rot="10800000">
            <a:off x="3794440" y="4158822"/>
            <a:ext cx="1555119" cy="174751"/>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2"/>
          </a:solidFill>
          <a:ln>
            <a:noFill/>
          </a:ln>
        </p:spPr>
        <p:txBody>
          <a:bodyPr spcFirstLastPara="1" wrap="square" lIns="91425" tIns="91425" rIns="91425" bIns="91425" anchor="ctr" anchorCtr="0">
            <a:noAutofit/>
          </a:bodyPr>
          <a:lstStyle/>
          <a:p>
            <a:endParaRPr sz="1800"/>
          </a:p>
        </p:txBody>
      </p:sp>
      <p:grpSp>
        <p:nvGrpSpPr>
          <p:cNvPr id="5" name="Google Shape;4059;p69">
            <a:extLst>
              <a:ext uri="{FF2B5EF4-FFF2-40B4-BE49-F238E27FC236}">
                <a16:creationId xmlns:a16="http://schemas.microsoft.com/office/drawing/2014/main" id="{A296B382-A36F-4722-A355-EA4F9F4D2574}"/>
              </a:ext>
            </a:extLst>
          </p:cNvPr>
          <p:cNvGrpSpPr/>
          <p:nvPr/>
        </p:nvGrpSpPr>
        <p:grpSpPr>
          <a:xfrm>
            <a:off x="7842506" y="3383583"/>
            <a:ext cx="1214952" cy="1721978"/>
            <a:chOff x="1652450" y="2386825"/>
            <a:chExt cx="1066200" cy="1320725"/>
          </a:xfrm>
        </p:grpSpPr>
        <p:sp>
          <p:nvSpPr>
            <p:cNvPr id="6" name="Google Shape;4060;p69">
              <a:extLst>
                <a:ext uri="{FF2B5EF4-FFF2-40B4-BE49-F238E27FC236}">
                  <a16:creationId xmlns:a16="http://schemas.microsoft.com/office/drawing/2014/main" id="{497DADBC-A770-43B7-981F-8ABDD04F14D2}"/>
                </a:ext>
              </a:extLst>
            </p:cNvPr>
            <p:cNvSpPr/>
            <p:nvPr/>
          </p:nvSpPr>
          <p:spPr>
            <a:xfrm>
              <a:off x="1840950" y="2437250"/>
              <a:ext cx="877700" cy="871675"/>
            </a:xfrm>
            <a:custGeom>
              <a:avLst/>
              <a:gdLst/>
              <a:ahLst/>
              <a:cxnLst/>
              <a:rect l="l" t="t" r="r" b="b"/>
              <a:pathLst>
                <a:path w="35108" h="34867" extrusionOk="0">
                  <a:moveTo>
                    <a:pt x="17578" y="1"/>
                  </a:move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9270" y="34435"/>
                  </a:lnTo>
                  <a:lnTo>
                    <a:pt x="9942" y="34627"/>
                  </a:lnTo>
                  <a:lnTo>
                    <a:pt x="10662" y="34723"/>
                  </a:lnTo>
                  <a:lnTo>
                    <a:pt x="11335" y="34819"/>
                  </a:lnTo>
                  <a:lnTo>
                    <a:pt x="1210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1612" y="433"/>
                  </a:lnTo>
                  <a:lnTo>
                    <a:pt x="20796" y="289"/>
                  </a:lnTo>
                  <a:lnTo>
                    <a:pt x="19979" y="145"/>
                  </a:lnTo>
                  <a:lnTo>
                    <a:pt x="19163" y="49"/>
                  </a:lnTo>
                  <a:lnTo>
                    <a:pt x="18394" y="49"/>
                  </a:lnTo>
                  <a:lnTo>
                    <a:pt x="17578" y="1"/>
                  </a:lnTo>
                  <a:close/>
                </a:path>
              </a:pathLst>
            </a:custGeom>
            <a:solidFill>
              <a:schemeClr val="dk1"/>
            </a:solidFill>
            <a:ln>
              <a:noFill/>
            </a:ln>
          </p:spPr>
          <p:txBody>
            <a:bodyPr spcFirstLastPara="1" wrap="square" lIns="91425" tIns="91425" rIns="91425" bIns="91425" anchor="ctr" anchorCtr="0">
              <a:noAutofit/>
            </a:bodyPr>
            <a:lstStyle/>
            <a:p>
              <a:endParaRPr sz="1800"/>
            </a:p>
          </p:txBody>
        </p:sp>
        <p:sp>
          <p:nvSpPr>
            <p:cNvPr id="7" name="Google Shape;4061;p69">
              <a:extLst>
                <a:ext uri="{FF2B5EF4-FFF2-40B4-BE49-F238E27FC236}">
                  <a16:creationId xmlns:a16="http://schemas.microsoft.com/office/drawing/2014/main" id="{CD406E91-06D3-4768-8C39-220F9AF6D943}"/>
                </a:ext>
              </a:extLst>
            </p:cNvPr>
            <p:cNvSpPr/>
            <p:nvPr/>
          </p:nvSpPr>
          <p:spPr>
            <a:xfrm>
              <a:off x="1840950" y="2437250"/>
              <a:ext cx="877700" cy="871675"/>
            </a:xfrm>
            <a:custGeom>
              <a:avLst/>
              <a:gdLst/>
              <a:ahLst/>
              <a:cxnLst/>
              <a:rect l="l" t="t" r="r" b="b"/>
              <a:pathLst>
                <a:path w="35108" h="34867" fill="none" extrusionOk="0">
                  <a:moveTo>
                    <a:pt x="5139" y="3843"/>
                  </a:move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8645" y="34195"/>
                  </a:lnTo>
                  <a:lnTo>
                    <a:pt x="9270" y="34435"/>
                  </a:lnTo>
                  <a:lnTo>
                    <a:pt x="9942" y="34627"/>
                  </a:lnTo>
                  <a:lnTo>
                    <a:pt x="10662" y="34723"/>
                  </a:lnTo>
                  <a:lnTo>
                    <a:pt x="11335" y="34819"/>
                  </a:lnTo>
                  <a:lnTo>
                    <a:pt x="12103" y="34867"/>
                  </a:lnTo>
                  <a:lnTo>
                    <a:pt x="1282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2428" y="625"/>
                  </a:lnTo>
                  <a:lnTo>
                    <a:pt x="21612" y="433"/>
                  </a:lnTo>
                  <a:lnTo>
                    <a:pt x="20796" y="289"/>
                  </a:lnTo>
                  <a:lnTo>
                    <a:pt x="19979" y="145"/>
                  </a:lnTo>
                  <a:lnTo>
                    <a:pt x="19163" y="49"/>
                  </a:lnTo>
                  <a:lnTo>
                    <a:pt x="18394" y="49"/>
                  </a:lnTo>
                  <a:lnTo>
                    <a:pt x="17578" y="1"/>
                  </a:ln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path>
              </a:pathLst>
            </a:custGeom>
            <a:noFill/>
            <a:ln>
              <a:noFill/>
            </a:ln>
          </p:spPr>
          <p:txBody>
            <a:bodyPr spcFirstLastPara="1" wrap="square" lIns="91425" tIns="91425" rIns="91425" bIns="91425" anchor="ctr" anchorCtr="0">
              <a:noAutofit/>
            </a:bodyPr>
            <a:lstStyle/>
            <a:p>
              <a:endParaRPr sz="1800"/>
            </a:p>
          </p:txBody>
        </p:sp>
        <p:sp>
          <p:nvSpPr>
            <p:cNvPr id="8" name="Google Shape;4062;p69">
              <a:extLst>
                <a:ext uri="{FF2B5EF4-FFF2-40B4-BE49-F238E27FC236}">
                  <a16:creationId xmlns:a16="http://schemas.microsoft.com/office/drawing/2014/main" id="{DF9D28FF-C63C-443C-8265-ECC522D6198B}"/>
                </a:ext>
              </a:extLst>
            </p:cNvPr>
            <p:cNvSpPr/>
            <p:nvPr/>
          </p:nvSpPr>
          <p:spPr>
            <a:xfrm>
              <a:off x="2204750" y="3356925"/>
              <a:ext cx="416650" cy="176525"/>
            </a:xfrm>
            <a:custGeom>
              <a:avLst/>
              <a:gdLst/>
              <a:ahLst/>
              <a:cxnLst/>
              <a:rect l="l" t="t" r="r" b="b"/>
              <a:pathLst>
                <a:path w="16666" h="7061" extrusionOk="0">
                  <a:moveTo>
                    <a:pt x="0" y="1"/>
                  </a:move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744" y="2450"/>
                  </a:lnTo>
                  <a:lnTo>
                    <a:pt x="15512" y="2834"/>
                  </a:lnTo>
                  <a:lnTo>
                    <a:pt x="15945" y="3027"/>
                  </a:lnTo>
                  <a:lnTo>
                    <a:pt x="16329" y="3123"/>
                  </a:lnTo>
                  <a:lnTo>
                    <a:pt x="16569" y="3123"/>
                  </a:lnTo>
                  <a:lnTo>
                    <a:pt x="16617" y="3075"/>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close/>
                </a:path>
              </a:pathLst>
            </a:custGeom>
            <a:solidFill>
              <a:srgbClr val="FDC59D"/>
            </a:solidFill>
            <a:ln>
              <a:noFill/>
            </a:ln>
          </p:spPr>
          <p:txBody>
            <a:bodyPr spcFirstLastPara="1" wrap="square" lIns="91425" tIns="91425" rIns="91425" bIns="91425" anchor="ctr" anchorCtr="0">
              <a:noAutofit/>
            </a:bodyPr>
            <a:lstStyle/>
            <a:p>
              <a:endParaRPr sz="1800"/>
            </a:p>
          </p:txBody>
        </p:sp>
        <p:sp>
          <p:nvSpPr>
            <p:cNvPr id="9" name="Google Shape;4063;p69">
              <a:extLst>
                <a:ext uri="{FF2B5EF4-FFF2-40B4-BE49-F238E27FC236}">
                  <a16:creationId xmlns:a16="http://schemas.microsoft.com/office/drawing/2014/main" id="{2E730E47-FE60-4F15-B799-2001CAA888BF}"/>
                </a:ext>
              </a:extLst>
            </p:cNvPr>
            <p:cNvSpPr/>
            <p:nvPr/>
          </p:nvSpPr>
          <p:spPr>
            <a:xfrm>
              <a:off x="2204750" y="3356925"/>
              <a:ext cx="416650" cy="176525"/>
            </a:xfrm>
            <a:custGeom>
              <a:avLst/>
              <a:gdLst/>
              <a:ahLst/>
              <a:cxnLst/>
              <a:rect l="l" t="t" r="r" b="b"/>
              <a:pathLst>
                <a:path w="16666" h="7061" fill="none" extrusionOk="0">
                  <a:moveTo>
                    <a:pt x="0" y="1"/>
                  </a:moveTo>
                  <a:lnTo>
                    <a:pt x="0" y="1"/>
                  </a:ln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408" y="2258"/>
                  </a:lnTo>
                  <a:lnTo>
                    <a:pt x="14744" y="2450"/>
                  </a:lnTo>
                  <a:lnTo>
                    <a:pt x="15512" y="2834"/>
                  </a:lnTo>
                  <a:lnTo>
                    <a:pt x="15945" y="3027"/>
                  </a:lnTo>
                  <a:lnTo>
                    <a:pt x="16329" y="3123"/>
                  </a:lnTo>
                  <a:lnTo>
                    <a:pt x="16473" y="3123"/>
                  </a:lnTo>
                  <a:lnTo>
                    <a:pt x="16569" y="3123"/>
                  </a:lnTo>
                  <a:lnTo>
                    <a:pt x="16617" y="3075"/>
                  </a:lnTo>
                  <a:lnTo>
                    <a:pt x="16665" y="2979"/>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path>
              </a:pathLst>
            </a:custGeom>
            <a:noFill/>
            <a:ln>
              <a:noFill/>
            </a:ln>
          </p:spPr>
          <p:txBody>
            <a:bodyPr spcFirstLastPara="1" wrap="square" lIns="91425" tIns="91425" rIns="91425" bIns="91425" anchor="ctr" anchorCtr="0">
              <a:noAutofit/>
            </a:bodyPr>
            <a:lstStyle/>
            <a:p>
              <a:endParaRPr sz="1800"/>
            </a:p>
          </p:txBody>
        </p:sp>
        <p:sp>
          <p:nvSpPr>
            <p:cNvPr id="10" name="Google Shape;4064;p69">
              <a:extLst>
                <a:ext uri="{FF2B5EF4-FFF2-40B4-BE49-F238E27FC236}">
                  <a16:creationId xmlns:a16="http://schemas.microsoft.com/office/drawing/2014/main" id="{A583C72A-CDCF-4194-9F1D-ED9EF35C674E}"/>
                </a:ext>
              </a:extLst>
            </p:cNvPr>
            <p:cNvSpPr/>
            <p:nvPr/>
          </p:nvSpPr>
          <p:spPr>
            <a:xfrm>
              <a:off x="2498900" y="3361750"/>
              <a:ext cx="104475" cy="84050"/>
            </a:xfrm>
            <a:custGeom>
              <a:avLst/>
              <a:gdLst/>
              <a:ahLst/>
              <a:cxnLst/>
              <a:rect l="l" t="t" r="r" b="b"/>
              <a:pathLst>
                <a:path w="4179" h="3362" extrusionOk="0">
                  <a:moveTo>
                    <a:pt x="2018" y="0"/>
                  </a:moveTo>
                  <a:lnTo>
                    <a:pt x="0" y="1297"/>
                  </a:lnTo>
                  <a:lnTo>
                    <a:pt x="1489" y="3362"/>
                  </a:lnTo>
                  <a:lnTo>
                    <a:pt x="2354" y="2449"/>
                  </a:lnTo>
                  <a:lnTo>
                    <a:pt x="2642" y="2065"/>
                  </a:lnTo>
                  <a:lnTo>
                    <a:pt x="3170" y="2353"/>
                  </a:lnTo>
                  <a:lnTo>
                    <a:pt x="3650" y="2593"/>
                  </a:lnTo>
                  <a:lnTo>
                    <a:pt x="4179" y="2834"/>
                  </a:lnTo>
                  <a:lnTo>
                    <a:pt x="3891" y="1537"/>
                  </a:lnTo>
                  <a:lnTo>
                    <a:pt x="3218" y="961"/>
                  </a:lnTo>
                  <a:lnTo>
                    <a:pt x="2642" y="480"/>
                  </a:lnTo>
                  <a:lnTo>
                    <a:pt x="2018" y="0"/>
                  </a:lnTo>
                  <a:close/>
                </a:path>
              </a:pathLst>
            </a:custGeom>
            <a:solidFill>
              <a:schemeClr val="accent5"/>
            </a:solidFill>
            <a:ln>
              <a:noFill/>
            </a:ln>
          </p:spPr>
          <p:txBody>
            <a:bodyPr spcFirstLastPara="1" wrap="square" lIns="91425" tIns="91425" rIns="91425" bIns="91425" anchor="ctr" anchorCtr="0">
              <a:noAutofit/>
            </a:bodyPr>
            <a:lstStyle/>
            <a:p>
              <a:endParaRPr sz="1800"/>
            </a:p>
          </p:txBody>
        </p:sp>
        <p:sp>
          <p:nvSpPr>
            <p:cNvPr id="11" name="Google Shape;4065;p69">
              <a:extLst>
                <a:ext uri="{FF2B5EF4-FFF2-40B4-BE49-F238E27FC236}">
                  <a16:creationId xmlns:a16="http://schemas.microsoft.com/office/drawing/2014/main" id="{BDCEC0E6-8B6E-4BC6-99EA-B535BFEC0AA4}"/>
                </a:ext>
              </a:extLst>
            </p:cNvPr>
            <p:cNvSpPr/>
            <p:nvPr/>
          </p:nvSpPr>
          <p:spPr>
            <a:xfrm>
              <a:off x="2498900" y="3361750"/>
              <a:ext cx="104475" cy="84050"/>
            </a:xfrm>
            <a:custGeom>
              <a:avLst/>
              <a:gdLst/>
              <a:ahLst/>
              <a:cxnLst/>
              <a:rect l="l" t="t" r="r" b="b"/>
              <a:pathLst>
                <a:path w="4179" h="3362" fill="none" extrusionOk="0">
                  <a:moveTo>
                    <a:pt x="0" y="1297"/>
                  </a:moveTo>
                  <a:lnTo>
                    <a:pt x="1489" y="3362"/>
                  </a:lnTo>
                  <a:lnTo>
                    <a:pt x="1489" y="3362"/>
                  </a:lnTo>
                  <a:lnTo>
                    <a:pt x="2354" y="2449"/>
                  </a:lnTo>
                  <a:lnTo>
                    <a:pt x="2642" y="2065"/>
                  </a:lnTo>
                  <a:lnTo>
                    <a:pt x="2642" y="2065"/>
                  </a:lnTo>
                  <a:lnTo>
                    <a:pt x="3170" y="2353"/>
                  </a:lnTo>
                  <a:lnTo>
                    <a:pt x="3650" y="2593"/>
                  </a:lnTo>
                  <a:lnTo>
                    <a:pt x="4179" y="2834"/>
                  </a:lnTo>
                  <a:lnTo>
                    <a:pt x="3891" y="1537"/>
                  </a:lnTo>
                  <a:lnTo>
                    <a:pt x="3891" y="1537"/>
                  </a:lnTo>
                  <a:lnTo>
                    <a:pt x="3218" y="961"/>
                  </a:lnTo>
                  <a:lnTo>
                    <a:pt x="2642" y="480"/>
                  </a:lnTo>
                  <a:lnTo>
                    <a:pt x="2018" y="0"/>
                  </a:lnTo>
                  <a:lnTo>
                    <a:pt x="0" y="1297"/>
                  </a:lnTo>
                </a:path>
              </a:pathLst>
            </a:custGeom>
            <a:noFill/>
            <a:ln>
              <a:noFill/>
            </a:ln>
          </p:spPr>
          <p:txBody>
            <a:bodyPr spcFirstLastPara="1" wrap="square" lIns="91425" tIns="91425" rIns="91425" bIns="91425" anchor="ctr" anchorCtr="0">
              <a:noAutofit/>
            </a:bodyPr>
            <a:lstStyle/>
            <a:p>
              <a:endParaRPr sz="1800"/>
            </a:p>
          </p:txBody>
        </p:sp>
        <p:sp>
          <p:nvSpPr>
            <p:cNvPr id="12" name="Google Shape;4066;p69">
              <a:extLst>
                <a:ext uri="{FF2B5EF4-FFF2-40B4-BE49-F238E27FC236}">
                  <a16:creationId xmlns:a16="http://schemas.microsoft.com/office/drawing/2014/main" id="{DFD9F131-C15A-484E-A240-4A9391926E2F}"/>
                </a:ext>
              </a:extLst>
            </p:cNvPr>
            <p:cNvSpPr/>
            <p:nvPr/>
          </p:nvSpPr>
          <p:spPr>
            <a:xfrm>
              <a:off x="2518100" y="3340125"/>
              <a:ext cx="126100" cy="114100"/>
            </a:xfrm>
            <a:custGeom>
              <a:avLst/>
              <a:gdLst/>
              <a:ahLst/>
              <a:cxnLst/>
              <a:rect l="l" t="t" r="r" b="b"/>
              <a:pathLst>
                <a:path w="5044" h="4564" extrusionOk="0">
                  <a:moveTo>
                    <a:pt x="865" y="1"/>
                  </a:moveTo>
                  <a:lnTo>
                    <a:pt x="721" y="97"/>
                  </a:lnTo>
                  <a:lnTo>
                    <a:pt x="433" y="337"/>
                  </a:lnTo>
                  <a:lnTo>
                    <a:pt x="145" y="673"/>
                  </a:lnTo>
                  <a:lnTo>
                    <a:pt x="1" y="913"/>
                  </a:lnTo>
                  <a:lnTo>
                    <a:pt x="1" y="961"/>
                  </a:lnTo>
                  <a:lnTo>
                    <a:pt x="97" y="1057"/>
                  </a:lnTo>
                  <a:lnTo>
                    <a:pt x="337" y="1345"/>
                  </a:lnTo>
                  <a:lnTo>
                    <a:pt x="1250" y="2114"/>
                  </a:lnTo>
                  <a:lnTo>
                    <a:pt x="2498" y="3170"/>
                  </a:lnTo>
                  <a:lnTo>
                    <a:pt x="2498" y="3170"/>
                  </a:lnTo>
                  <a:lnTo>
                    <a:pt x="2402" y="3122"/>
                  </a:lnTo>
                  <a:lnTo>
                    <a:pt x="2162" y="3026"/>
                  </a:lnTo>
                  <a:lnTo>
                    <a:pt x="1778" y="2930"/>
                  </a:lnTo>
                  <a:lnTo>
                    <a:pt x="1634" y="2930"/>
                  </a:lnTo>
                  <a:lnTo>
                    <a:pt x="1442" y="2978"/>
                  </a:lnTo>
                  <a:lnTo>
                    <a:pt x="1298" y="3074"/>
                  </a:lnTo>
                  <a:lnTo>
                    <a:pt x="1250" y="3170"/>
                  </a:lnTo>
                  <a:lnTo>
                    <a:pt x="1202" y="3314"/>
                  </a:lnTo>
                  <a:lnTo>
                    <a:pt x="1153" y="3458"/>
                  </a:lnTo>
                  <a:lnTo>
                    <a:pt x="1202" y="3843"/>
                  </a:lnTo>
                  <a:lnTo>
                    <a:pt x="1298" y="4179"/>
                  </a:lnTo>
                  <a:lnTo>
                    <a:pt x="1298" y="4227"/>
                  </a:lnTo>
                  <a:lnTo>
                    <a:pt x="1394" y="4275"/>
                  </a:lnTo>
                  <a:lnTo>
                    <a:pt x="1538" y="4323"/>
                  </a:lnTo>
                  <a:lnTo>
                    <a:pt x="1778" y="4371"/>
                  </a:lnTo>
                  <a:lnTo>
                    <a:pt x="2018" y="4371"/>
                  </a:lnTo>
                  <a:lnTo>
                    <a:pt x="2498" y="4275"/>
                  </a:lnTo>
                  <a:lnTo>
                    <a:pt x="2690" y="4227"/>
                  </a:lnTo>
                  <a:lnTo>
                    <a:pt x="3026" y="4323"/>
                  </a:lnTo>
                  <a:lnTo>
                    <a:pt x="3747" y="4515"/>
                  </a:lnTo>
                  <a:lnTo>
                    <a:pt x="4131" y="4563"/>
                  </a:lnTo>
                  <a:lnTo>
                    <a:pt x="4515" y="4563"/>
                  </a:lnTo>
                  <a:lnTo>
                    <a:pt x="4803" y="4467"/>
                  </a:lnTo>
                  <a:lnTo>
                    <a:pt x="4947" y="4419"/>
                  </a:lnTo>
                  <a:lnTo>
                    <a:pt x="4995" y="4323"/>
                  </a:lnTo>
                  <a:lnTo>
                    <a:pt x="5044" y="4179"/>
                  </a:lnTo>
                  <a:lnTo>
                    <a:pt x="4947" y="3939"/>
                  </a:lnTo>
                  <a:lnTo>
                    <a:pt x="4803" y="3699"/>
                  </a:lnTo>
                  <a:lnTo>
                    <a:pt x="4563" y="3362"/>
                  </a:lnTo>
                  <a:lnTo>
                    <a:pt x="3939" y="2690"/>
                  </a:lnTo>
                  <a:lnTo>
                    <a:pt x="3219" y="1922"/>
                  </a:lnTo>
                  <a:lnTo>
                    <a:pt x="2450" y="1201"/>
                  </a:lnTo>
                  <a:lnTo>
                    <a:pt x="1730" y="577"/>
                  </a:lnTo>
                  <a:lnTo>
                    <a:pt x="1202" y="145"/>
                  </a:lnTo>
                  <a:lnTo>
                    <a:pt x="961" y="1"/>
                  </a:lnTo>
                  <a:close/>
                </a:path>
              </a:pathLst>
            </a:custGeom>
            <a:solidFill>
              <a:schemeClr val="accent5"/>
            </a:solidFill>
            <a:ln>
              <a:noFill/>
            </a:ln>
          </p:spPr>
          <p:txBody>
            <a:bodyPr spcFirstLastPara="1" wrap="square" lIns="91425" tIns="91425" rIns="91425" bIns="91425" anchor="ctr" anchorCtr="0">
              <a:noAutofit/>
            </a:bodyPr>
            <a:lstStyle/>
            <a:p>
              <a:endParaRPr sz="1800"/>
            </a:p>
          </p:txBody>
        </p:sp>
        <p:sp>
          <p:nvSpPr>
            <p:cNvPr id="13" name="Google Shape;4067;p69">
              <a:extLst>
                <a:ext uri="{FF2B5EF4-FFF2-40B4-BE49-F238E27FC236}">
                  <a16:creationId xmlns:a16="http://schemas.microsoft.com/office/drawing/2014/main" id="{433CC248-E6E4-4971-BD84-A1E0F29DC08A}"/>
                </a:ext>
              </a:extLst>
            </p:cNvPr>
            <p:cNvSpPr/>
            <p:nvPr/>
          </p:nvSpPr>
          <p:spPr>
            <a:xfrm>
              <a:off x="2518100" y="3340125"/>
              <a:ext cx="126100" cy="114100"/>
            </a:xfrm>
            <a:custGeom>
              <a:avLst/>
              <a:gdLst/>
              <a:ahLst/>
              <a:cxnLst/>
              <a:rect l="l" t="t" r="r" b="b"/>
              <a:pathLst>
                <a:path w="5044" h="4564" fill="none" extrusionOk="0">
                  <a:moveTo>
                    <a:pt x="1298" y="4179"/>
                  </a:moveTo>
                  <a:lnTo>
                    <a:pt x="1298" y="4179"/>
                  </a:lnTo>
                  <a:lnTo>
                    <a:pt x="1202" y="3843"/>
                  </a:lnTo>
                  <a:lnTo>
                    <a:pt x="1153" y="3458"/>
                  </a:lnTo>
                  <a:lnTo>
                    <a:pt x="1202" y="3314"/>
                  </a:lnTo>
                  <a:lnTo>
                    <a:pt x="1250" y="3170"/>
                  </a:lnTo>
                  <a:lnTo>
                    <a:pt x="1298" y="3074"/>
                  </a:lnTo>
                  <a:lnTo>
                    <a:pt x="1442" y="2978"/>
                  </a:lnTo>
                  <a:lnTo>
                    <a:pt x="1442" y="2978"/>
                  </a:lnTo>
                  <a:lnTo>
                    <a:pt x="1634" y="2930"/>
                  </a:lnTo>
                  <a:lnTo>
                    <a:pt x="1778" y="2930"/>
                  </a:lnTo>
                  <a:lnTo>
                    <a:pt x="2162" y="3026"/>
                  </a:lnTo>
                  <a:lnTo>
                    <a:pt x="2402" y="3122"/>
                  </a:lnTo>
                  <a:lnTo>
                    <a:pt x="2498" y="3170"/>
                  </a:lnTo>
                  <a:lnTo>
                    <a:pt x="2498" y="3170"/>
                  </a:lnTo>
                  <a:lnTo>
                    <a:pt x="1250" y="2114"/>
                  </a:lnTo>
                  <a:lnTo>
                    <a:pt x="337" y="1345"/>
                  </a:lnTo>
                  <a:lnTo>
                    <a:pt x="97" y="1057"/>
                  </a:lnTo>
                  <a:lnTo>
                    <a:pt x="1" y="961"/>
                  </a:lnTo>
                  <a:lnTo>
                    <a:pt x="1" y="913"/>
                  </a:lnTo>
                  <a:lnTo>
                    <a:pt x="1" y="913"/>
                  </a:lnTo>
                  <a:lnTo>
                    <a:pt x="145" y="673"/>
                  </a:lnTo>
                  <a:lnTo>
                    <a:pt x="433" y="337"/>
                  </a:lnTo>
                  <a:lnTo>
                    <a:pt x="721" y="97"/>
                  </a:lnTo>
                  <a:lnTo>
                    <a:pt x="865" y="1"/>
                  </a:lnTo>
                  <a:lnTo>
                    <a:pt x="961" y="1"/>
                  </a:lnTo>
                  <a:lnTo>
                    <a:pt x="961" y="1"/>
                  </a:lnTo>
                  <a:lnTo>
                    <a:pt x="1202" y="145"/>
                  </a:lnTo>
                  <a:lnTo>
                    <a:pt x="1730" y="577"/>
                  </a:lnTo>
                  <a:lnTo>
                    <a:pt x="2450" y="1201"/>
                  </a:lnTo>
                  <a:lnTo>
                    <a:pt x="3219" y="1922"/>
                  </a:lnTo>
                  <a:lnTo>
                    <a:pt x="3939" y="2690"/>
                  </a:lnTo>
                  <a:lnTo>
                    <a:pt x="4563" y="3362"/>
                  </a:lnTo>
                  <a:lnTo>
                    <a:pt x="4803" y="3699"/>
                  </a:lnTo>
                  <a:lnTo>
                    <a:pt x="4947" y="3939"/>
                  </a:lnTo>
                  <a:lnTo>
                    <a:pt x="5044" y="4179"/>
                  </a:lnTo>
                  <a:lnTo>
                    <a:pt x="4995" y="4323"/>
                  </a:lnTo>
                  <a:lnTo>
                    <a:pt x="4995" y="4323"/>
                  </a:lnTo>
                  <a:lnTo>
                    <a:pt x="4947" y="4419"/>
                  </a:lnTo>
                  <a:lnTo>
                    <a:pt x="4803" y="4467"/>
                  </a:lnTo>
                  <a:lnTo>
                    <a:pt x="4515" y="4563"/>
                  </a:lnTo>
                  <a:lnTo>
                    <a:pt x="4131" y="4563"/>
                  </a:lnTo>
                  <a:lnTo>
                    <a:pt x="3747" y="4515"/>
                  </a:lnTo>
                  <a:lnTo>
                    <a:pt x="3026" y="4323"/>
                  </a:lnTo>
                  <a:lnTo>
                    <a:pt x="2690" y="4227"/>
                  </a:lnTo>
                  <a:lnTo>
                    <a:pt x="2690" y="4227"/>
                  </a:lnTo>
                  <a:lnTo>
                    <a:pt x="2498" y="4275"/>
                  </a:lnTo>
                  <a:lnTo>
                    <a:pt x="2018" y="4371"/>
                  </a:lnTo>
                  <a:lnTo>
                    <a:pt x="1778" y="4371"/>
                  </a:lnTo>
                  <a:lnTo>
                    <a:pt x="1538" y="4323"/>
                  </a:lnTo>
                  <a:lnTo>
                    <a:pt x="1394" y="4275"/>
                  </a:lnTo>
                  <a:lnTo>
                    <a:pt x="1298" y="4227"/>
                  </a:lnTo>
                  <a:lnTo>
                    <a:pt x="1298" y="4179"/>
                  </a:lnTo>
                </a:path>
              </a:pathLst>
            </a:custGeom>
            <a:noFill/>
            <a:ln>
              <a:noFill/>
            </a:ln>
          </p:spPr>
          <p:txBody>
            <a:bodyPr spcFirstLastPara="1" wrap="square" lIns="91425" tIns="91425" rIns="91425" bIns="91425" anchor="ctr" anchorCtr="0">
              <a:noAutofit/>
            </a:bodyPr>
            <a:lstStyle/>
            <a:p>
              <a:endParaRPr sz="1800"/>
            </a:p>
          </p:txBody>
        </p:sp>
        <p:sp>
          <p:nvSpPr>
            <p:cNvPr id="14" name="Google Shape;4068;p69">
              <a:extLst>
                <a:ext uri="{FF2B5EF4-FFF2-40B4-BE49-F238E27FC236}">
                  <a16:creationId xmlns:a16="http://schemas.microsoft.com/office/drawing/2014/main" id="{F76D42EE-AF46-453F-8531-C9112B73A4AD}"/>
                </a:ext>
              </a:extLst>
            </p:cNvPr>
            <p:cNvSpPr/>
            <p:nvPr/>
          </p:nvSpPr>
          <p:spPr>
            <a:xfrm>
              <a:off x="2518100" y="3360550"/>
              <a:ext cx="67275" cy="88850"/>
            </a:xfrm>
            <a:custGeom>
              <a:avLst/>
              <a:gdLst/>
              <a:ahLst/>
              <a:cxnLst/>
              <a:rect l="l" t="t" r="r" b="b"/>
              <a:pathLst>
                <a:path w="2691" h="3554" extrusionOk="0">
                  <a:moveTo>
                    <a:pt x="1778" y="3554"/>
                  </a:moveTo>
                  <a:lnTo>
                    <a:pt x="1778" y="3554"/>
                  </a:lnTo>
                  <a:lnTo>
                    <a:pt x="1778" y="3554"/>
                  </a:lnTo>
                  <a:lnTo>
                    <a:pt x="1778" y="3554"/>
                  </a:lnTo>
                  <a:lnTo>
                    <a:pt x="1778" y="3554"/>
                  </a:lnTo>
                  <a:lnTo>
                    <a:pt x="1778" y="3554"/>
                  </a:lnTo>
                  <a:close/>
                  <a:moveTo>
                    <a:pt x="2690" y="3410"/>
                  </a:moveTo>
                  <a:lnTo>
                    <a:pt x="2690" y="3410"/>
                  </a:lnTo>
                  <a:lnTo>
                    <a:pt x="2354" y="3506"/>
                  </a:lnTo>
                  <a:lnTo>
                    <a:pt x="1826" y="3554"/>
                  </a:lnTo>
                  <a:lnTo>
                    <a:pt x="1826" y="3554"/>
                  </a:lnTo>
                  <a:lnTo>
                    <a:pt x="2354" y="3506"/>
                  </a:lnTo>
                  <a:lnTo>
                    <a:pt x="2690" y="3410"/>
                  </a:lnTo>
                  <a:close/>
                  <a:moveTo>
                    <a:pt x="1" y="96"/>
                  </a:moveTo>
                  <a:lnTo>
                    <a:pt x="1" y="96"/>
                  </a:lnTo>
                  <a:lnTo>
                    <a:pt x="1" y="96"/>
                  </a:lnTo>
                  <a:lnTo>
                    <a:pt x="1" y="96"/>
                  </a:lnTo>
                  <a:lnTo>
                    <a:pt x="1" y="96"/>
                  </a:lnTo>
                  <a:lnTo>
                    <a:pt x="1" y="96"/>
                  </a:lnTo>
                  <a:lnTo>
                    <a:pt x="1" y="96"/>
                  </a:lnTo>
                  <a:lnTo>
                    <a:pt x="1" y="96"/>
                  </a:lnTo>
                  <a:lnTo>
                    <a:pt x="1" y="96"/>
                  </a:lnTo>
                  <a:close/>
                  <a:moveTo>
                    <a:pt x="1" y="96"/>
                  </a:moveTo>
                  <a:lnTo>
                    <a:pt x="1" y="96"/>
                  </a:lnTo>
                  <a:lnTo>
                    <a:pt x="1" y="96"/>
                  </a:lnTo>
                  <a:lnTo>
                    <a:pt x="1" y="96"/>
                  </a:lnTo>
                  <a:lnTo>
                    <a:pt x="1" y="96"/>
                  </a:lnTo>
                  <a:close/>
                  <a:moveTo>
                    <a:pt x="49" y="48"/>
                  </a:moveTo>
                  <a:lnTo>
                    <a:pt x="49" y="48"/>
                  </a:lnTo>
                  <a:lnTo>
                    <a:pt x="1" y="96"/>
                  </a:lnTo>
                  <a:lnTo>
                    <a:pt x="1" y="96"/>
                  </a:lnTo>
                  <a:lnTo>
                    <a:pt x="49" y="48"/>
                  </a:lnTo>
                  <a:close/>
                  <a:moveTo>
                    <a:pt x="49" y="0"/>
                  </a:moveTo>
                  <a:lnTo>
                    <a:pt x="49" y="0"/>
                  </a:lnTo>
                  <a:lnTo>
                    <a:pt x="49" y="48"/>
                  </a:lnTo>
                  <a:lnTo>
                    <a:pt x="49" y="48"/>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path>
              </a:pathLst>
            </a:custGeom>
            <a:solidFill>
              <a:schemeClr val="dk2"/>
            </a:solidFill>
            <a:ln>
              <a:noFill/>
            </a:ln>
          </p:spPr>
          <p:txBody>
            <a:bodyPr spcFirstLastPara="1" wrap="square" lIns="91425" tIns="91425" rIns="91425" bIns="91425" anchor="ctr" anchorCtr="0">
              <a:noAutofit/>
            </a:bodyPr>
            <a:lstStyle/>
            <a:p>
              <a:endParaRPr sz="1800"/>
            </a:p>
          </p:txBody>
        </p:sp>
        <p:sp>
          <p:nvSpPr>
            <p:cNvPr id="15" name="Google Shape;4069;p69">
              <a:extLst>
                <a:ext uri="{FF2B5EF4-FFF2-40B4-BE49-F238E27FC236}">
                  <a16:creationId xmlns:a16="http://schemas.microsoft.com/office/drawing/2014/main" id="{2B4A01F3-143E-4F45-8D6D-40859543B6DA}"/>
                </a:ext>
              </a:extLst>
            </p:cNvPr>
            <p:cNvSpPr/>
            <p:nvPr/>
          </p:nvSpPr>
          <p:spPr>
            <a:xfrm>
              <a:off x="2562525" y="344937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endParaRPr sz="1800"/>
            </a:p>
          </p:txBody>
        </p:sp>
        <p:sp>
          <p:nvSpPr>
            <p:cNvPr id="16" name="Google Shape;4070;p69">
              <a:extLst>
                <a:ext uri="{FF2B5EF4-FFF2-40B4-BE49-F238E27FC236}">
                  <a16:creationId xmlns:a16="http://schemas.microsoft.com/office/drawing/2014/main" id="{2AC17E0D-F341-4835-94C1-3DAF63B71F91}"/>
                </a:ext>
              </a:extLst>
            </p:cNvPr>
            <p:cNvSpPr/>
            <p:nvPr/>
          </p:nvSpPr>
          <p:spPr>
            <a:xfrm>
              <a:off x="2563725" y="3445775"/>
              <a:ext cx="21650" cy="3625"/>
            </a:xfrm>
            <a:custGeom>
              <a:avLst/>
              <a:gdLst/>
              <a:ahLst/>
              <a:cxnLst/>
              <a:rect l="l" t="t" r="r" b="b"/>
              <a:pathLst>
                <a:path w="866" h="145" fill="none" extrusionOk="0">
                  <a:moveTo>
                    <a:pt x="865" y="1"/>
                  </a:moveTo>
                  <a:lnTo>
                    <a:pt x="865" y="1"/>
                  </a:lnTo>
                  <a:lnTo>
                    <a:pt x="529" y="97"/>
                  </a:lnTo>
                  <a:lnTo>
                    <a:pt x="1" y="145"/>
                  </a:lnTo>
                  <a:lnTo>
                    <a:pt x="1" y="145"/>
                  </a:lnTo>
                  <a:lnTo>
                    <a:pt x="529" y="97"/>
                  </a:lnTo>
                  <a:lnTo>
                    <a:pt x="865" y="1"/>
                  </a:lnTo>
                </a:path>
              </a:pathLst>
            </a:custGeom>
            <a:noFill/>
            <a:ln>
              <a:noFill/>
            </a:ln>
          </p:spPr>
          <p:txBody>
            <a:bodyPr spcFirstLastPara="1" wrap="square" lIns="91425" tIns="91425" rIns="91425" bIns="91425" anchor="ctr" anchorCtr="0">
              <a:noAutofit/>
            </a:bodyPr>
            <a:lstStyle/>
            <a:p>
              <a:endParaRPr sz="1800"/>
            </a:p>
          </p:txBody>
        </p:sp>
        <p:sp>
          <p:nvSpPr>
            <p:cNvPr id="17" name="Google Shape;4071;p69">
              <a:extLst>
                <a:ext uri="{FF2B5EF4-FFF2-40B4-BE49-F238E27FC236}">
                  <a16:creationId xmlns:a16="http://schemas.microsoft.com/office/drawing/2014/main" id="{57BDD332-B621-40A4-85D0-695B9EC8F2B8}"/>
                </a:ext>
              </a:extLst>
            </p:cNvPr>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1800"/>
            </a:p>
          </p:txBody>
        </p:sp>
        <p:sp>
          <p:nvSpPr>
            <p:cNvPr id="18" name="Google Shape;4072;p69">
              <a:extLst>
                <a:ext uri="{FF2B5EF4-FFF2-40B4-BE49-F238E27FC236}">
                  <a16:creationId xmlns:a16="http://schemas.microsoft.com/office/drawing/2014/main" id="{79B83497-0E54-475A-9114-5492A400E461}"/>
                </a:ext>
              </a:extLst>
            </p:cNvPr>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1800"/>
            </a:p>
          </p:txBody>
        </p:sp>
        <p:sp>
          <p:nvSpPr>
            <p:cNvPr id="19" name="Google Shape;4073;p69">
              <a:extLst>
                <a:ext uri="{FF2B5EF4-FFF2-40B4-BE49-F238E27FC236}">
                  <a16:creationId xmlns:a16="http://schemas.microsoft.com/office/drawing/2014/main" id="{30502B66-8DE5-4D1D-B78D-94F1CDE2A510}"/>
                </a:ext>
              </a:extLst>
            </p:cNvPr>
            <p:cNvSpPr/>
            <p:nvPr/>
          </p:nvSpPr>
          <p:spPr>
            <a:xfrm>
              <a:off x="2518100" y="3361750"/>
              <a:ext cx="1225" cy="1225"/>
            </a:xfrm>
            <a:custGeom>
              <a:avLst/>
              <a:gdLst/>
              <a:ahLst/>
              <a:cxnLst/>
              <a:rect l="l" t="t" r="r" b="b"/>
              <a:pathLst>
                <a:path w="49" h="49" fill="none" extrusionOk="0">
                  <a:moveTo>
                    <a:pt x="49" y="0"/>
                  </a:moveTo>
                  <a:lnTo>
                    <a:pt x="49" y="0"/>
                  </a:lnTo>
                  <a:lnTo>
                    <a:pt x="1" y="48"/>
                  </a:lnTo>
                  <a:lnTo>
                    <a:pt x="1" y="48"/>
                  </a:lnTo>
                  <a:lnTo>
                    <a:pt x="49" y="0"/>
                  </a:lnTo>
                </a:path>
              </a:pathLst>
            </a:custGeom>
            <a:noFill/>
            <a:ln>
              <a:noFill/>
            </a:ln>
          </p:spPr>
          <p:txBody>
            <a:bodyPr spcFirstLastPara="1" wrap="square" lIns="91425" tIns="91425" rIns="91425" bIns="91425" anchor="ctr" anchorCtr="0">
              <a:noAutofit/>
            </a:bodyPr>
            <a:lstStyle/>
            <a:p>
              <a:endParaRPr sz="1800"/>
            </a:p>
          </p:txBody>
        </p:sp>
        <p:sp>
          <p:nvSpPr>
            <p:cNvPr id="20" name="Google Shape;4074;p69">
              <a:extLst>
                <a:ext uri="{FF2B5EF4-FFF2-40B4-BE49-F238E27FC236}">
                  <a16:creationId xmlns:a16="http://schemas.microsoft.com/office/drawing/2014/main" id="{0388F51A-3E3E-4053-831B-0BE4A2416048}"/>
                </a:ext>
              </a:extLst>
            </p:cNvPr>
            <p:cNvSpPr/>
            <p:nvPr/>
          </p:nvSpPr>
          <p:spPr>
            <a:xfrm>
              <a:off x="2519300" y="3360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91425" tIns="91425" rIns="91425" bIns="91425" anchor="ctr" anchorCtr="0">
              <a:noAutofit/>
            </a:bodyPr>
            <a:lstStyle/>
            <a:p>
              <a:endParaRPr sz="1800"/>
            </a:p>
          </p:txBody>
        </p:sp>
        <p:sp>
          <p:nvSpPr>
            <p:cNvPr id="21" name="Google Shape;4075;p69">
              <a:extLst>
                <a:ext uri="{FF2B5EF4-FFF2-40B4-BE49-F238E27FC236}">
                  <a16:creationId xmlns:a16="http://schemas.microsoft.com/office/drawing/2014/main" id="{55816EC3-4172-4A7C-A760-9047133577FE}"/>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1800"/>
            </a:p>
          </p:txBody>
        </p:sp>
        <p:sp>
          <p:nvSpPr>
            <p:cNvPr id="22" name="Google Shape;4076;p69">
              <a:extLst>
                <a:ext uri="{FF2B5EF4-FFF2-40B4-BE49-F238E27FC236}">
                  <a16:creationId xmlns:a16="http://schemas.microsoft.com/office/drawing/2014/main" id="{9CCA3551-FB6C-4D94-BA19-36C41B7B3E86}"/>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1800"/>
            </a:p>
          </p:txBody>
        </p:sp>
        <p:sp>
          <p:nvSpPr>
            <p:cNvPr id="23" name="Google Shape;4077;p69">
              <a:extLst>
                <a:ext uri="{FF2B5EF4-FFF2-40B4-BE49-F238E27FC236}">
                  <a16:creationId xmlns:a16="http://schemas.microsoft.com/office/drawing/2014/main" id="{C3B7BB73-4060-4C8E-A6B6-4527FFB93DAA}"/>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1800"/>
            </a:p>
          </p:txBody>
        </p:sp>
        <p:sp>
          <p:nvSpPr>
            <p:cNvPr id="24" name="Google Shape;4078;p69">
              <a:extLst>
                <a:ext uri="{FF2B5EF4-FFF2-40B4-BE49-F238E27FC236}">
                  <a16:creationId xmlns:a16="http://schemas.microsoft.com/office/drawing/2014/main" id="{B3190410-AC3A-4C3A-8289-5BE7B357DFC6}"/>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1800"/>
            </a:p>
          </p:txBody>
        </p:sp>
        <p:sp>
          <p:nvSpPr>
            <p:cNvPr id="25" name="Google Shape;4079;p69">
              <a:extLst>
                <a:ext uri="{FF2B5EF4-FFF2-40B4-BE49-F238E27FC236}">
                  <a16:creationId xmlns:a16="http://schemas.microsoft.com/office/drawing/2014/main" id="{4F2E6BFF-0FCB-48D0-9616-18D2A6429E02}"/>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1800"/>
            </a:p>
          </p:txBody>
        </p:sp>
        <p:sp>
          <p:nvSpPr>
            <p:cNvPr id="26" name="Google Shape;4080;p69">
              <a:extLst>
                <a:ext uri="{FF2B5EF4-FFF2-40B4-BE49-F238E27FC236}">
                  <a16:creationId xmlns:a16="http://schemas.microsoft.com/office/drawing/2014/main" id="{8660D555-9E2B-4C4B-8D86-2E8D51885F5F}"/>
                </a:ext>
              </a:extLst>
            </p:cNvPr>
            <p:cNvSpPr/>
            <p:nvPr/>
          </p:nvSpPr>
          <p:spPr>
            <a:xfrm>
              <a:off x="2546925" y="3413375"/>
              <a:ext cx="13225" cy="14425"/>
            </a:xfrm>
            <a:custGeom>
              <a:avLst/>
              <a:gdLst/>
              <a:ahLst/>
              <a:cxnLst/>
              <a:rect l="l" t="t" r="r" b="b"/>
              <a:pathLst>
                <a:path w="529" h="577"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close/>
                  <a:moveTo>
                    <a:pt x="529" y="0"/>
                  </a:moveTo>
                  <a:lnTo>
                    <a:pt x="529" y="0"/>
                  </a:lnTo>
                  <a:lnTo>
                    <a:pt x="529" y="0"/>
                  </a:lnTo>
                  <a:lnTo>
                    <a:pt x="529" y="0"/>
                  </a:lnTo>
                  <a:lnTo>
                    <a:pt x="529" y="0"/>
                  </a:lnTo>
                  <a:lnTo>
                    <a:pt x="529" y="0"/>
                  </a:lnTo>
                  <a:close/>
                </a:path>
              </a:pathLst>
            </a:custGeom>
            <a:solidFill>
              <a:schemeClr val="dk2"/>
            </a:solidFill>
            <a:ln>
              <a:noFill/>
            </a:ln>
          </p:spPr>
          <p:txBody>
            <a:bodyPr spcFirstLastPara="1" wrap="square" lIns="91425" tIns="91425" rIns="91425" bIns="91425" anchor="ctr" anchorCtr="0">
              <a:noAutofit/>
            </a:bodyPr>
            <a:lstStyle/>
            <a:p>
              <a:endParaRPr sz="1800"/>
            </a:p>
          </p:txBody>
        </p:sp>
        <p:sp>
          <p:nvSpPr>
            <p:cNvPr id="27" name="Google Shape;4081;p69">
              <a:extLst>
                <a:ext uri="{FF2B5EF4-FFF2-40B4-BE49-F238E27FC236}">
                  <a16:creationId xmlns:a16="http://schemas.microsoft.com/office/drawing/2014/main" id="{B64C3492-7D5B-4A7B-A2C6-B9E2CCC65AA9}"/>
                </a:ext>
              </a:extLst>
            </p:cNvPr>
            <p:cNvSpPr/>
            <p:nvPr/>
          </p:nvSpPr>
          <p:spPr>
            <a:xfrm>
              <a:off x="2546925" y="3413375"/>
              <a:ext cx="13225" cy="14425"/>
            </a:xfrm>
            <a:custGeom>
              <a:avLst/>
              <a:gdLst/>
              <a:ahLst/>
              <a:cxnLst/>
              <a:rect l="l" t="t" r="r" b="b"/>
              <a:pathLst>
                <a:path w="529" h="577" fill="none"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path>
              </a:pathLst>
            </a:custGeom>
            <a:noFill/>
            <a:ln>
              <a:noFill/>
            </a:ln>
          </p:spPr>
          <p:txBody>
            <a:bodyPr spcFirstLastPara="1" wrap="square" lIns="91425" tIns="91425" rIns="91425" bIns="91425" anchor="ctr" anchorCtr="0">
              <a:noAutofit/>
            </a:bodyPr>
            <a:lstStyle/>
            <a:p>
              <a:endParaRPr sz="1800"/>
            </a:p>
          </p:txBody>
        </p:sp>
        <p:sp>
          <p:nvSpPr>
            <p:cNvPr id="28" name="Google Shape;4082;p69">
              <a:extLst>
                <a:ext uri="{FF2B5EF4-FFF2-40B4-BE49-F238E27FC236}">
                  <a16:creationId xmlns:a16="http://schemas.microsoft.com/office/drawing/2014/main" id="{78B21478-202D-4BDD-852D-C83DEABDE4DE}"/>
                </a:ext>
              </a:extLst>
            </p:cNvPr>
            <p:cNvSpPr/>
            <p:nvPr/>
          </p:nvSpPr>
          <p:spPr>
            <a:xfrm>
              <a:off x="2560125" y="341337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1800"/>
            </a:p>
          </p:txBody>
        </p:sp>
        <p:sp>
          <p:nvSpPr>
            <p:cNvPr id="29" name="Google Shape;4083;p69">
              <a:extLst>
                <a:ext uri="{FF2B5EF4-FFF2-40B4-BE49-F238E27FC236}">
                  <a16:creationId xmlns:a16="http://schemas.microsoft.com/office/drawing/2014/main" id="{2E4C2D09-68A2-4A14-81C0-BB4666A31068}"/>
                </a:ext>
              </a:extLst>
            </p:cNvPr>
            <p:cNvSpPr/>
            <p:nvPr/>
          </p:nvSpPr>
          <p:spPr>
            <a:xfrm>
              <a:off x="2518100" y="3344925"/>
              <a:ext cx="120100" cy="109300"/>
            </a:xfrm>
            <a:custGeom>
              <a:avLst/>
              <a:gdLst/>
              <a:ahLst/>
              <a:cxnLst/>
              <a:rect l="l" t="t" r="r" b="b"/>
              <a:pathLst>
                <a:path w="4804" h="4372" extrusionOk="0">
                  <a:moveTo>
                    <a:pt x="577" y="1"/>
                  </a:moveTo>
                  <a:lnTo>
                    <a:pt x="289" y="337"/>
                  </a:lnTo>
                  <a:lnTo>
                    <a:pt x="49" y="625"/>
                  </a:lnTo>
                  <a:lnTo>
                    <a:pt x="49" y="673"/>
                  </a:lnTo>
                  <a:lnTo>
                    <a:pt x="1" y="721"/>
                  </a:lnTo>
                  <a:lnTo>
                    <a:pt x="97" y="913"/>
                  </a:lnTo>
                  <a:lnTo>
                    <a:pt x="385" y="1201"/>
                  </a:lnTo>
                  <a:lnTo>
                    <a:pt x="1250" y="1970"/>
                  </a:lnTo>
                  <a:lnTo>
                    <a:pt x="2498" y="2978"/>
                  </a:lnTo>
                  <a:lnTo>
                    <a:pt x="2210" y="2834"/>
                  </a:lnTo>
                  <a:lnTo>
                    <a:pt x="1970" y="2786"/>
                  </a:lnTo>
                  <a:lnTo>
                    <a:pt x="1682" y="2738"/>
                  </a:lnTo>
                  <a:lnTo>
                    <a:pt x="1442" y="2786"/>
                  </a:lnTo>
                  <a:lnTo>
                    <a:pt x="1298" y="2882"/>
                  </a:lnTo>
                  <a:lnTo>
                    <a:pt x="1202" y="2978"/>
                  </a:lnTo>
                  <a:lnTo>
                    <a:pt x="1153" y="3170"/>
                  </a:lnTo>
                  <a:lnTo>
                    <a:pt x="1153" y="3314"/>
                  </a:lnTo>
                  <a:lnTo>
                    <a:pt x="1202" y="3651"/>
                  </a:lnTo>
                  <a:lnTo>
                    <a:pt x="1298" y="3987"/>
                  </a:lnTo>
                  <a:lnTo>
                    <a:pt x="1346" y="4083"/>
                  </a:lnTo>
                  <a:lnTo>
                    <a:pt x="1442" y="4131"/>
                  </a:lnTo>
                  <a:lnTo>
                    <a:pt x="1778" y="4179"/>
                  </a:lnTo>
                  <a:lnTo>
                    <a:pt x="1826" y="4179"/>
                  </a:lnTo>
                  <a:lnTo>
                    <a:pt x="2354" y="4131"/>
                  </a:lnTo>
                  <a:lnTo>
                    <a:pt x="2690" y="4035"/>
                  </a:lnTo>
                  <a:lnTo>
                    <a:pt x="3267" y="4227"/>
                  </a:lnTo>
                  <a:lnTo>
                    <a:pt x="3795" y="4323"/>
                  </a:lnTo>
                  <a:lnTo>
                    <a:pt x="4323" y="4371"/>
                  </a:lnTo>
                  <a:lnTo>
                    <a:pt x="4563" y="4323"/>
                  </a:lnTo>
                  <a:lnTo>
                    <a:pt x="4803" y="4275"/>
                  </a:lnTo>
                  <a:lnTo>
                    <a:pt x="4467" y="3795"/>
                  </a:lnTo>
                  <a:lnTo>
                    <a:pt x="3987" y="3218"/>
                  </a:lnTo>
                  <a:lnTo>
                    <a:pt x="3411" y="2594"/>
                  </a:lnTo>
                  <a:lnTo>
                    <a:pt x="2786" y="1970"/>
                  </a:lnTo>
                  <a:lnTo>
                    <a:pt x="1490" y="769"/>
                  </a:lnTo>
                  <a:lnTo>
                    <a:pt x="577" y="1"/>
                  </a:lnTo>
                  <a:close/>
                </a:path>
              </a:pathLst>
            </a:custGeom>
            <a:solidFill>
              <a:schemeClr val="dk2"/>
            </a:solidFill>
            <a:ln>
              <a:noFill/>
            </a:ln>
          </p:spPr>
          <p:txBody>
            <a:bodyPr spcFirstLastPara="1" wrap="square" lIns="91425" tIns="91425" rIns="91425" bIns="91425" anchor="ctr" anchorCtr="0">
              <a:noAutofit/>
            </a:bodyPr>
            <a:lstStyle/>
            <a:p>
              <a:endParaRPr sz="1800"/>
            </a:p>
          </p:txBody>
        </p:sp>
        <p:sp>
          <p:nvSpPr>
            <p:cNvPr id="30" name="Google Shape;4084;p69">
              <a:extLst>
                <a:ext uri="{FF2B5EF4-FFF2-40B4-BE49-F238E27FC236}">
                  <a16:creationId xmlns:a16="http://schemas.microsoft.com/office/drawing/2014/main" id="{0EA4D1F0-D109-44E4-B48B-33B2A0E56177}"/>
                </a:ext>
              </a:extLst>
            </p:cNvPr>
            <p:cNvSpPr/>
            <p:nvPr/>
          </p:nvSpPr>
          <p:spPr>
            <a:xfrm>
              <a:off x="2518100" y="3344925"/>
              <a:ext cx="120100" cy="109300"/>
            </a:xfrm>
            <a:custGeom>
              <a:avLst/>
              <a:gdLst/>
              <a:ahLst/>
              <a:cxnLst/>
              <a:rect l="l" t="t" r="r" b="b"/>
              <a:pathLst>
                <a:path w="4804" h="4372" fill="none" extrusionOk="0">
                  <a:moveTo>
                    <a:pt x="577" y="1"/>
                  </a:moveTo>
                  <a:lnTo>
                    <a:pt x="577" y="1"/>
                  </a:lnTo>
                  <a:lnTo>
                    <a:pt x="289" y="337"/>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73"/>
                  </a:lnTo>
                  <a:lnTo>
                    <a:pt x="49" y="673"/>
                  </a:lnTo>
                  <a:lnTo>
                    <a:pt x="49" y="673"/>
                  </a:lnTo>
                  <a:lnTo>
                    <a:pt x="49" y="673"/>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97" y="913"/>
                  </a:lnTo>
                  <a:lnTo>
                    <a:pt x="385" y="1201"/>
                  </a:lnTo>
                  <a:lnTo>
                    <a:pt x="1250" y="1970"/>
                  </a:lnTo>
                  <a:lnTo>
                    <a:pt x="2498" y="2978"/>
                  </a:lnTo>
                  <a:lnTo>
                    <a:pt x="2498" y="2978"/>
                  </a:lnTo>
                  <a:lnTo>
                    <a:pt x="2498" y="2978"/>
                  </a:lnTo>
                  <a:lnTo>
                    <a:pt x="2498" y="2978"/>
                  </a:lnTo>
                  <a:lnTo>
                    <a:pt x="2498" y="2978"/>
                  </a:lnTo>
                  <a:lnTo>
                    <a:pt x="2498" y="2978"/>
                  </a:lnTo>
                  <a:lnTo>
                    <a:pt x="2210" y="2834"/>
                  </a:lnTo>
                  <a:lnTo>
                    <a:pt x="1970" y="2786"/>
                  </a:lnTo>
                  <a:lnTo>
                    <a:pt x="1682" y="2738"/>
                  </a:lnTo>
                  <a:lnTo>
                    <a:pt x="1682" y="2738"/>
                  </a:lnTo>
                  <a:lnTo>
                    <a:pt x="1682" y="2738"/>
                  </a:lnTo>
                  <a:lnTo>
                    <a:pt x="1682" y="2738"/>
                  </a:lnTo>
                  <a:lnTo>
                    <a:pt x="1682" y="2738"/>
                  </a:lnTo>
                  <a:lnTo>
                    <a:pt x="1682" y="2738"/>
                  </a:lnTo>
                  <a:lnTo>
                    <a:pt x="1442" y="2786"/>
                  </a:lnTo>
                  <a:lnTo>
                    <a:pt x="1442" y="2786"/>
                  </a:lnTo>
                  <a:lnTo>
                    <a:pt x="1298" y="2882"/>
                  </a:lnTo>
                  <a:lnTo>
                    <a:pt x="1202" y="2978"/>
                  </a:lnTo>
                  <a:lnTo>
                    <a:pt x="1153" y="3170"/>
                  </a:lnTo>
                  <a:lnTo>
                    <a:pt x="1153" y="3314"/>
                  </a:lnTo>
                  <a:lnTo>
                    <a:pt x="1153" y="3314"/>
                  </a:lnTo>
                  <a:lnTo>
                    <a:pt x="1202" y="3651"/>
                  </a:lnTo>
                  <a:lnTo>
                    <a:pt x="1298" y="3987"/>
                  </a:lnTo>
                  <a:lnTo>
                    <a:pt x="1298" y="3987"/>
                  </a:lnTo>
                  <a:lnTo>
                    <a:pt x="1346" y="4083"/>
                  </a:lnTo>
                  <a:lnTo>
                    <a:pt x="1442" y="4131"/>
                  </a:lnTo>
                  <a:lnTo>
                    <a:pt x="1778" y="4179"/>
                  </a:lnTo>
                  <a:lnTo>
                    <a:pt x="1778" y="4179"/>
                  </a:lnTo>
                  <a:lnTo>
                    <a:pt x="1778" y="4179"/>
                  </a:lnTo>
                  <a:lnTo>
                    <a:pt x="1778" y="4179"/>
                  </a:lnTo>
                  <a:lnTo>
                    <a:pt x="1826" y="4179"/>
                  </a:lnTo>
                  <a:lnTo>
                    <a:pt x="1826" y="4179"/>
                  </a:lnTo>
                  <a:lnTo>
                    <a:pt x="2354" y="4131"/>
                  </a:lnTo>
                  <a:lnTo>
                    <a:pt x="2690" y="4035"/>
                  </a:lnTo>
                  <a:lnTo>
                    <a:pt x="2690" y="4035"/>
                  </a:lnTo>
                  <a:lnTo>
                    <a:pt x="2690" y="4035"/>
                  </a:lnTo>
                  <a:lnTo>
                    <a:pt x="2690" y="4035"/>
                  </a:lnTo>
                  <a:lnTo>
                    <a:pt x="3267" y="4227"/>
                  </a:lnTo>
                  <a:lnTo>
                    <a:pt x="3795" y="4323"/>
                  </a:lnTo>
                  <a:lnTo>
                    <a:pt x="4323" y="4371"/>
                  </a:lnTo>
                  <a:lnTo>
                    <a:pt x="4323" y="4371"/>
                  </a:lnTo>
                  <a:lnTo>
                    <a:pt x="4563" y="4323"/>
                  </a:lnTo>
                  <a:lnTo>
                    <a:pt x="4803" y="4275"/>
                  </a:lnTo>
                  <a:lnTo>
                    <a:pt x="4803" y="4275"/>
                  </a:lnTo>
                  <a:lnTo>
                    <a:pt x="4467" y="3795"/>
                  </a:lnTo>
                  <a:lnTo>
                    <a:pt x="3987" y="3218"/>
                  </a:lnTo>
                  <a:lnTo>
                    <a:pt x="3411" y="2594"/>
                  </a:lnTo>
                  <a:lnTo>
                    <a:pt x="2786" y="1970"/>
                  </a:lnTo>
                  <a:lnTo>
                    <a:pt x="1490" y="769"/>
                  </a:lnTo>
                  <a:lnTo>
                    <a:pt x="577" y="1"/>
                  </a:lnTo>
                </a:path>
              </a:pathLst>
            </a:custGeom>
            <a:noFill/>
            <a:ln>
              <a:noFill/>
            </a:ln>
          </p:spPr>
          <p:txBody>
            <a:bodyPr spcFirstLastPara="1" wrap="square" lIns="91425" tIns="91425" rIns="91425" bIns="91425" anchor="ctr" anchorCtr="0">
              <a:noAutofit/>
            </a:bodyPr>
            <a:lstStyle/>
            <a:p>
              <a:endParaRPr sz="1800"/>
            </a:p>
          </p:txBody>
        </p:sp>
        <p:sp>
          <p:nvSpPr>
            <p:cNvPr id="31" name="Google Shape;4085;p69">
              <a:extLst>
                <a:ext uri="{FF2B5EF4-FFF2-40B4-BE49-F238E27FC236}">
                  <a16:creationId xmlns:a16="http://schemas.microsoft.com/office/drawing/2014/main" id="{F578C5FC-AF1E-4C0E-8E1A-E7BA9B8544B6}"/>
                </a:ext>
              </a:extLst>
            </p:cNvPr>
            <p:cNvSpPr/>
            <p:nvPr/>
          </p:nvSpPr>
          <p:spPr>
            <a:xfrm>
              <a:off x="2318800" y="3414575"/>
              <a:ext cx="104475" cy="87675"/>
            </a:xfrm>
            <a:custGeom>
              <a:avLst/>
              <a:gdLst/>
              <a:ahLst/>
              <a:cxnLst/>
              <a:rect l="l" t="t" r="r" b="b"/>
              <a:pathLst>
                <a:path w="4179" h="3507" extrusionOk="0">
                  <a:moveTo>
                    <a:pt x="3795" y="0"/>
                  </a:moveTo>
                  <a:lnTo>
                    <a:pt x="2018" y="1393"/>
                  </a:lnTo>
                  <a:lnTo>
                    <a:pt x="1" y="2882"/>
                  </a:lnTo>
                  <a:lnTo>
                    <a:pt x="769" y="3506"/>
                  </a:lnTo>
                  <a:lnTo>
                    <a:pt x="4179" y="288"/>
                  </a:lnTo>
                  <a:lnTo>
                    <a:pt x="3795" y="0"/>
                  </a:lnTo>
                  <a:close/>
                </a:path>
              </a:pathLst>
            </a:custGeom>
            <a:solidFill>
              <a:srgbClr val="FEA68C"/>
            </a:solidFill>
            <a:ln>
              <a:noFill/>
            </a:ln>
          </p:spPr>
          <p:txBody>
            <a:bodyPr spcFirstLastPara="1" wrap="square" lIns="91425" tIns="91425" rIns="91425" bIns="91425" anchor="ctr" anchorCtr="0">
              <a:noAutofit/>
            </a:bodyPr>
            <a:lstStyle/>
            <a:p>
              <a:endParaRPr sz="1800"/>
            </a:p>
          </p:txBody>
        </p:sp>
        <p:sp>
          <p:nvSpPr>
            <p:cNvPr id="32" name="Google Shape;4086;p69">
              <a:extLst>
                <a:ext uri="{FF2B5EF4-FFF2-40B4-BE49-F238E27FC236}">
                  <a16:creationId xmlns:a16="http://schemas.microsoft.com/office/drawing/2014/main" id="{11063072-58DA-4E53-A297-571281120658}"/>
                </a:ext>
              </a:extLst>
            </p:cNvPr>
            <p:cNvSpPr/>
            <p:nvPr/>
          </p:nvSpPr>
          <p:spPr>
            <a:xfrm>
              <a:off x="2318800" y="3414575"/>
              <a:ext cx="104475" cy="87675"/>
            </a:xfrm>
            <a:custGeom>
              <a:avLst/>
              <a:gdLst/>
              <a:ahLst/>
              <a:cxnLst/>
              <a:rect l="l" t="t" r="r" b="b"/>
              <a:pathLst>
                <a:path w="4179" h="3507" fill="none" extrusionOk="0">
                  <a:moveTo>
                    <a:pt x="3795" y="0"/>
                  </a:moveTo>
                  <a:lnTo>
                    <a:pt x="3795" y="0"/>
                  </a:lnTo>
                  <a:lnTo>
                    <a:pt x="2018" y="1393"/>
                  </a:lnTo>
                  <a:lnTo>
                    <a:pt x="1" y="2882"/>
                  </a:lnTo>
                  <a:lnTo>
                    <a:pt x="1" y="2882"/>
                  </a:lnTo>
                  <a:lnTo>
                    <a:pt x="769" y="3506"/>
                  </a:lnTo>
                  <a:lnTo>
                    <a:pt x="4179" y="288"/>
                  </a:lnTo>
                  <a:lnTo>
                    <a:pt x="3795" y="0"/>
                  </a:lnTo>
                </a:path>
              </a:pathLst>
            </a:custGeom>
            <a:noFill/>
            <a:ln>
              <a:noFill/>
            </a:ln>
          </p:spPr>
          <p:txBody>
            <a:bodyPr spcFirstLastPara="1" wrap="square" lIns="91425" tIns="91425" rIns="91425" bIns="91425" anchor="ctr" anchorCtr="0">
              <a:noAutofit/>
            </a:bodyPr>
            <a:lstStyle/>
            <a:p>
              <a:endParaRPr sz="1800"/>
            </a:p>
          </p:txBody>
        </p:sp>
        <p:sp>
          <p:nvSpPr>
            <p:cNvPr id="33" name="Google Shape;4087;p69">
              <a:extLst>
                <a:ext uri="{FF2B5EF4-FFF2-40B4-BE49-F238E27FC236}">
                  <a16:creationId xmlns:a16="http://schemas.microsoft.com/office/drawing/2014/main" id="{343C9C3D-7A3D-4FFF-B671-DF0F44FF5870}"/>
                </a:ext>
              </a:extLst>
            </p:cNvPr>
            <p:cNvSpPr/>
            <p:nvPr/>
          </p:nvSpPr>
          <p:spPr>
            <a:xfrm>
              <a:off x="2095500" y="3340125"/>
              <a:ext cx="344600" cy="360225"/>
            </a:xfrm>
            <a:custGeom>
              <a:avLst/>
              <a:gdLst/>
              <a:ahLst/>
              <a:cxnLst/>
              <a:rect l="l" t="t" r="r" b="b"/>
              <a:pathLst>
                <a:path w="13784" h="14409" extrusionOk="0">
                  <a:moveTo>
                    <a:pt x="0" y="1"/>
                  </a:move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890" y="12151"/>
                  </a:lnTo>
                  <a:lnTo>
                    <a:pt x="4466" y="12247"/>
                  </a:lnTo>
                  <a:lnTo>
                    <a:pt x="5715" y="12343"/>
                  </a:lnTo>
                  <a:lnTo>
                    <a:pt x="7012" y="12391"/>
                  </a:lnTo>
                  <a:lnTo>
                    <a:pt x="8308" y="12391"/>
                  </a:lnTo>
                  <a:lnTo>
                    <a:pt x="10373" y="12295"/>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83" y="14216"/>
                  </a:lnTo>
                  <a:lnTo>
                    <a:pt x="13783" y="13976"/>
                  </a:lnTo>
                  <a:lnTo>
                    <a:pt x="13639" y="13352"/>
                  </a:lnTo>
                  <a:lnTo>
                    <a:pt x="13351" y="12583"/>
                  </a:lnTo>
                  <a:lnTo>
                    <a:pt x="13015" y="11719"/>
                  </a:lnTo>
                  <a:lnTo>
                    <a:pt x="12391" y="10182"/>
                  </a:lnTo>
                  <a:lnTo>
                    <a:pt x="12054" y="9510"/>
                  </a:lnTo>
                  <a:lnTo>
                    <a:pt x="11286" y="9510"/>
                  </a:lnTo>
                  <a:lnTo>
                    <a:pt x="9509" y="9414"/>
                  </a:lnTo>
                  <a:lnTo>
                    <a:pt x="8548" y="9269"/>
                  </a:lnTo>
                  <a:lnTo>
                    <a:pt x="7636" y="9125"/>
                  </a:lnTo>
                  <a:lnTo>
                    <a:pt x="7252" y="9029"/>
                  </a:lnTo>
                  <a:lnTo>
                    <a:pt x="6916" y="8933"/>
                  </a:lnTo>
                  <a:lnTo>
                    <a:pt x="6627" y="8789"/>
                  </a:lnTo>
                  <a:lnTo>
                    <a:pt x="6483" y="8645"/>
                  </a:lnTo>
                  <a:lnTo>
                    <a:pt x="6339" y="8453"/>
                  </a:lnTo>
                  <a:lnTo>
                    <a:pt x="6195" y="8069"/>
                  </a:lnTo>
                  <a:lnTo>
                    <a:pt x="5859" y="7012"/>
                  </a:lnTo>
                  <a:lnTo>
                    <a:pt x="5523" y="5716"/>
                  </a:lnTo>
                  <a:lnTo>
                    <a:pt x="5187" y="4227"/>
                  </a:lnTo>
                  <a:lnTo>
                    <a:pt x="4658" y="1585"/>
                  </a:lnTo>
                  <a:lnTo>
                    <a:pt x="4466" y="433"/>
                  </a:lnTo>
                  <a:lnTo>
                    <a:pt x="0" y="1"/>
                  </a:lnTo>
                  <a:close/>
                </a:path>
              </a:pathLst>
            </a:custGeom>
            <a:solidFill>
              <a:srgbClr val="FDC59D"/>
            </a:solidFill>
            <a:ln>
              <a:noFill/>
            </a:ln>
          </p:spPr>
          <p:txBody>
            <a:bodyPr spcFirstLastPara="1" wrap="square" lIns="91425" tIns="91425" rIns="91425" bIns="91425" anchor="ctr" anchorCtr="0">
              <a:noAutofit/>
            </a:bodyPr>
            <a:lstStyle/>
            <a:p>
              <a:endParaRPr sz="1800"/>
            </a:p>
          </p:txBody>
        </p:sp>
        <p:sp>
          <p:nvSpPr>
            <p:cNvPr id="34" name="Google Shape;4088;p69">
              <a:extLst>
                <a:ext uri="{FF2B5EF4-FFF2-40B4-BE49-F238E27FC236}">
                  <a16:creationId xmlns:a16="http://schemas.microsoft.com/office/drawing/2014/main" id="{EFEC393B-7F15-4744-8FD3-5292DF7D71E1}"/>
                </a:ext>
              </a:extLst>
            </p:cNvPr>
            <p:cNvSpPr/>
            <p:nvPr/>
          </p:nvSpPr>
          <p:spPr>
            <a:xfrm>
              <a:off x="2095500" y="3340125"/>
              <a:ext cx="344600" cy="360225"/>
            </a:xfrm>
            <a:custGeom>
              <a:avLst/>
              <a:gdLst/>
              <a:ahLst/>
              <a:cxnLst/>
              <a:rect l="l" t="t" r="r" b="b"/>
              <a:pathLst>
                <a:path w="13784" h="14409" fill="none" extrusionOk="0">
                  <a:moveTo>
                    <a:pt x="0" y="1"/>
                  </a:moveTo>
                  <a:lnTo>
                    <a:pt x="0" y="1"/>
                  </a:ln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362" y="12055"/>
                  </a:lnTo>
                  <a:lnTo>
                    <a:pt x="3890" y="12151"/>
                  </a:lnTo>
                  <a:lnTo>
                    <a:pt x="4466" y="12247"/>
                  </a:lnTo>
                  <a:lnTo>
                    <a:pt x="5715" y="12343"/>
                  </a:lnTo>
                  <a:lnTo>
                    <a:pt x="7012" y="12391"/>
                  </a:lnTo>
                  <a:lnTo>
                    <a:pt x="8308" y="12391"/>
                  </a:lnTo>
                  <a:lnTo>
                    <a:pt x="10373" y="12295"/>
                  </a:lnTo>
                  <a:lnTo>
                    <a:pt x="11238" y="12247"/>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35" y="14360"/>
                  </a:lnTo>
                  <a:lnTo>
                    <a:pt x="13783" y="14216"/>
                  </a:lnTo>
                  <a:lnTo>
                    <a:pt x="13783" y="13976"/>
                  </a:lnTo>
                  <a:lnTo>
                    <a:pt x="13639" y="13352"/>
                  </a:lnTo>
                  <a:lnTo>
                    <a:pt x="13351" y="12583"/>
                  </a:lnTo>
                  <a:lnTo>
                    <a:pt x="13015" y="11719"/>
                  </a:lnTo>
                  <a:lnTo>
                    <a:pt x="12391" y="10182"/>
                  </a:lnTo>
                  <a:lnTo>
                    <a:pt x="12054" y="9510"/>
                  </a:lnTo>
                  <a:lnTo>
                    <a:pt x="12054" y="9510"/>
                  </a:lnTo>
                  <a:lnTo>
                    <a:pt x="11286" y="9510"/>
                  </a:lnTo>
                  <a:lnTo>
                    <a:pt x="9509" y="9414"/>
                  </a:lnTo>
                  <a:lnTo>
                    <a:pt x="8548" y="9269"/>
                  </a:lnTo>
                  <a:lnTo>
                    <a:pt x="7636" y="9125"/>
                  </a:lnTo>
                  <a:lnTo>
                    <a:pt x="7252" y="9029"/>
                  </a:lnTo>
                  <a:lnTo>
                    <a:pt x="6916" y="8933"/>
                  </a:lnTo>
                  <a:lnTo>
                    <a:pt x="6627" y="8789"/>
                  </a:lnTo>
                  <a:lnTo>
                    <a:pt x="6483" y="8645"/>
                  </a:lnTo>
                  <a:lnTo>
                    <a:pt x="6483" y="8645"/>
                  </a:lnTo>
                  <a:lnTo>
                    <a:pt x="6339" y="8453"/>
                  </a:lnTo>
                  <a:lnTo>
                    <a:pt x="6195" y="8069"/>
                  </a:lnTo>
                  <a:lnTo>
                    <a:pt x="5859" y="7012"/>
                  </a:lnTo>
                  <a:lnTo>
                    <a:pt x="5523" y="5716"/>
                  </a:lnTo>
                  <a:lnTo>
                    <a:pt x="5187" y="4227"/>
                  </a:lnTo>
                  <a:lnTo>
                    <a:pt x="4658" y="1585"/>
                  </a:lnTo>
                  <a:lnTo>
                    <a:pt x="4466" y="433"/>
                  </a:lnTo>
                  <a:lnTo>
                    <a:pt x="0" y="1"/>
                  </a:lnTo>
                </a:path>
              </a:pathLst>
            </a:custGeom>
            <a:noFill/>
            <a:ln>
              <a:noFill/>
            </a:ln>
          </p:spPr>
          <p:txBody>
            <a:bodyPr spcFirstLastPara="1" wrap="square" lIns="91425" tIns="91425" rIns="91425" bIns="91425" anchor="ctr" anchorCtr="0">
              <a:noAutofit/>
            </a:bodyPr>
            <a:lstStyle/>
            <a:p>
              <a:endParaRPr sz="1800"/>
            </a:p>
          </p:txBody>
        </p:sp>
        <p:sp>
          <p:nvSpPr>
            <p:cNvPr id="35" name="Google Shape;4089;p69">
              <a:extLst>
                <a:ext uri="{FF2B5EF4-FFF2-40B4-BE49-F238E27FC236}">
                  <a16:creationId xmlns:a16="http://schemas.microsoft.com/office/drawing/2014/main" id="{88AEBCDA-B560-4BAE-A027-51E9CDE12941}"/>
                </a:ext>
              </a:extLst>
            </p:cNvPr>
            <p:cNvSpPr/>
            <p:nvPr/>
          </p:nvSpPr>
          <p:spPr>
            <a:xfrm>
              <a:off x="2338025" y="3575450"/>
              <a:ext cx="91275" cy="112875"/>
            </a:xfrm>
            <a:custGeom>
              <a:avLst/>
              <a:gdLst/>
              <a:ahLst/>
              <a:cxnLst/>
              <a:rect l="l" t="t" r="r" b="b"/>
              <a:pathLst>
                <a:path w="3651" h="4515" extrusionOk="0">
                  <a:moveTo>
                    <a:pt x="0" y="1"/>
                  </a:moveTo>
                  <a:lnTo>
                    <a:pt x="192" y="2930"/>
                  </a:lnTo>
                  <a:lnTo>
                    <a:pt x="1537" y="2834"/>
                  </a:lnTo>
                  <a:lnTo>
                    <a:pt x="2017" y="3410"/>
                  </a:lnTo>
                  <a:lnTo>
                    <a:pt x="2545" y="3987"/>
                  </a:lnTo>
                  <a:lnTo>
                    <a:pt x="3074" y="4515"/>
                  </a:lnTo>
                  <a:lnTo>
                    <a:pt x="3650" y="3170"/>
                  </a:lnTo>
                  <a:lnTo>
                    <a:pt x="3266" y="2066"/>
                  </a:lnTo>
                  <a:lnTo>
                    <a:pt x="2834" y="1105"/>
                  </a:lnTo>
                  <a:lnTo>
                    <a:pt x="2353" y="97"/>
                  </a:lnTo>
                  <a:lnTo>
                    <a:pt x="1633" y="97"/>
                  </a:lnTo>
                  <a:lnTo>
                    <a:pt x="0" y="1"/>
                  </a:lnTo>
                  <a:close/>
                </a:path>
              </a:pathLst>
            </a:custGeom>
            <a:solidFill>
              <a:schemeClr val="accent5"/>
            </a:solidFill>
            <a:ln>
              <a:noFill/>
            </a:ln>
          </p:spPr>
          <p:txBody>
            <a:bodyPr spcFirstLastPara="1" wrap="square" lIns="91425" tIns="91425" rIns="91425" bIns="91425" anchor="ctr" anchorCtr="0">
              <a:noAutofit/>
            </a:bodyPr>
            <a:lstStyle/>
            <a:p>
              <a:endParaRPr sz="1800"/>
            </a:p>
          </p:txBody>
        </p:sp>
        <p:sp>
          <p:nvSpPr>
            <p:cNvPr id="36" name="Google Shape;4090;p69">
              <a:extLst>
                <a:ext uri="{FF2B5EF4-FFF2-40B4-BE49-F238E27FC236}">
                  <a16:creationId xmlns:a16="http://schemas.microsoft.com/office/drawing/2014/main" id="{221E9FA4-32F9-4143-AB0C-646EB2319D6B}"/>
                </a:ext>
              </a:extLst>
            </p:cNvPr>
            <p:cNvSpPr/>
            <p:nvPr/>
          </p:nvSpPr>
          <p:spPr>
            <a:xfrm>
              <a:off x="2338025" y="3575450"/>
              <a:ext cx="91275" cy="112875"/>
            </a:xfrm>
            <a:custGeom>
              <a:avLst/>
              <a:gdLst/>
              <a:ahLst/>
              <a:cxnLst/>
              <a:rect l="l" t="t" r="r" b="b"/>
              <a:pathLst>
                <a:path w="3651" h="4515" fill="none" extrusionOk="0">
                  <a:moveTo>
                    <a:pt x="3650" y="3170"/>
                  </a:moveTo>
                  <a:lnTo>
                    <a:pt x="3650" y="3170"/>
                  </a:lnTo>
                  <a:lnTo>
                    <a:pt x="3266" y="2066"/>
                  </a:lnTo>
                  <a:lnTo>
                    <a:pt x="2834" y="1105"/>
                  </a:lnTo>
                  <a:lnTo>
                    <a:pt x="2353" y="97"/>
                  </a:lnTo>
                  <a:lnTo>
                    <a:pt x="2353" y="97"/>
                  </a:lnTo>
                  <a:lnTo>
                    <a:pt x="1633" y="97"/>
                  </a:lnTo>
                  <a:lnTo>
                    <a:pt x="0" y="1"/>
                  </a:lnTo>
                  <a:lnTo>
                    <a:pt x="192" y="2930"/>
                  </a:lnTo>
                  <a:lnTo>
                    <a:pt x="192" y="2930"/>
                  </a:lnTo>
                  <a:lnTo>
                    <a:pt x="1537" y="2834"/>
                  </a:lnTo>
                  <a:lnTo>
                    <a:pt x="1537" y="2834"/>
                  </a:lnTo>
                  <a:lnTo>
                    <a:pt x="2017" y="3410"/>
                  </a:lnTo>
                  <a:lnTo>
                    <a:pt x="2545" y="3987"/>
                  </a:lnTo>
                  <a:lnTo>
                    <a:pt x="3074" y="4515"/>
                  </a:lnTo>
                  <a:lnTo>
                    <a:pt x="3650" y="3170"/>
                  </a:lnTo>
                </a:path>
              </a:pathLst>
            </a:custGeom>
            <a:noFill/>
            <a:ln>
              <a:noFill/>
            </a:ln>
          </p:spPr>
          <p:txBody>
            <a:bodyPr spcFirstLastPara="1" wrap="square" lIns="91425" tIns="91425" rIns="91425" bIns="91425" anchor="ctr" anchorCtr="0">
              <a:noAutofit/>
            </a:bodyPr>
            <a:lstStyle/>
            <a:p>
              <a:endParaRPr sz="1800"/>
            </a:p>
          </p:txBody>
        </p:sp>
        <p:sp>
          <p:nvSpPr>
            <p:cNvPr id="37" name="Google Shape;4091;p69">
              <a:extLst>
                <a:ext uri="{FF2B5EF4-FFF2-40B4-BE49-F238E27FC236}">
                  <a16:creationId xmlns:a16="http://schemas.microsoft.com/office/drawing/2014/main" id="{270F4F79-63B9-4B6E-960B-3B438E65965E}"/>
                </a:ext>
              </a:extLst>
            </p:cNvPr>
            <p:cNvSpPr/>
            <p:nvPr/>
          </p:nvSpPr>
          <p:spPr>
            <a:xfrm>
              <a:off x="2364425" y="3561050"/>
              <a:ext cx="82875" cy="146500"/>
            </a:xfrm>
            <a:custGeom>
              <a:avLst/>
              <a:gdLst/>
              <a:ahLst/>
              <a:cxnLst/>
              <a:rect l="l" t="t" r="r" b="b"/>
              <a:pathLst>
                <a:path w="3315" h="5860" extrusionOk="0">
                  <a:moveTo>
                    <a:pt x="1537" y="0"/>
                  </a:moveTo>
                  <a:lnTo>
                    <a:pt x="1153" y="96"/>
                  </a:lnTo>
                  <a:lnTo>
                    <a:pt x="769" y="240"/>
                  </a:lnTo>
                  <a:lnTo>
                    <a:pt x="481" y="384"/>
                  </a:lnTo>
                  <a:lnTo>
                    <a:pt x="481" y="432"/>
                  </a:lnTo>
                  <a:lnTo>
                    <a:pt x="481" y="529"/>
                  </a:lnTo>
                  <a:lnTo>
                    <a:pt x="577" y="913"/>
                  </a:lnTo>
                  <a:lnTo>
                    <a:pt x="961" y="2017"/>
                  </a:lnTo>
                  <a:lnTo>
                    <a:pt x="1585" y="3602"/>
                  </a:lnTo>
                  <a:lnTo>
                    <a:pt x="1489" y="3458"/>
                  </a:lnTo>
                  <a:lnTo>
                    <a:pt x="1297" y="3266"/>
                  </a:lnTo>
                  <a:lnTo>
                    <a:pt x="1057" y="3026"/>
                  </a:lnTo>
                  <a:lnTo>
                    <a:pt x="913" y="2930"/>
                  </a:lnTo>
                  <a:lnTo>
                    <a:pt x="721" y="2882"/>
                  </a:lnTo>
                  <a:lnTo>
                    <a:pt x="577" y="2882"/>
                  </a:lnTo>
                  <a:lnTo>
                    <a:pt x="433" y="2930"/>
                  </a:lnTo>
                  <a:lnTo>
                    <a:pt x="337" y="3026"/>
                  </a:lnTo>
                  <a:lnTo>
                    <a:pt x="241" y="3170"/>
                  </a:lnTo>
                  <a:lnTo>
                    <a:pt x="97" y="3506"/>
                  </a:lnTo>
                  <a:lnTo>
                    <a:pt x="1" y="3794"/>
                  </a:lnTo>
                  <a:lnTo>
                    <a:pt x="1" y="3890"/>
                  </a:lnTo>
                  <a:lnTo>
                    <a:pt x="49" y="3986"/>
                  </a:lnTo>
                  <a:lnTo>
                    <a:pt x="145" y="4130"/>
                  </a:lnTo>
                  <a:lnTo>
                    <a:pt x="337" y="4226"/>
                  </a:lnTo>
                  <a:lnTo>
                    <a:pt x="577" y="4371"/>
                  </a:lnTo>
                  <a:lnTo>
                    <a:pt x="1009" y="4515"/>
                  </a:lnTo>
                  <a:lnTo>
                    <a:pt x="1201" y="4611"/>
                  </a:lnTo>
                  <a:lnTo>
                    <a:pt x="1441" y="4803"/>
                  </a:lnTo>
                  <a:lnTo>
                    <a:pt x="1970" y="5331"/>
                  </a:lnTo>
                  <a:lnTo>
                    <a:pt x="2306" y="5571"/>
                  </a:lnTo>
                  <a:lnTo>
                    <a:pt x="2642" y="5763"/>
                  </a:lnTo>
                  <a:lnTo>
                    <a:pt x="2930" y="5859"/>
                  </a:lnTo>
                  <a:lnTo>
                    <a:pt x="3074" y="5859"/>
                  </a:lnTo>
                  <a:lnTo>
                    <a:pt x="3170" y="5811"/>
                  </a:lnTo>
                  <a:lnTo>
                    <a:pt x="3266" y="5667"/>
                  </a:lnTo>
                  <a:lnTo>
                    <a:pt x="3314" y="5475"/>
                  </a:lnTo>
                  <a:lnTo>
                    <a:pt x="3314" y="5139"/>
                  </a:lnTo>
                  <a:lnTo>
                    <a:pt x="3266" y="4755"/>
                  </a:lnTo>
                  <a:lnTo>
                    <a:pt x="3074" y="3842"/>
                  </a:lnTo>
                  <a:lnTo>
                    <a:pt x="2786" y="2834"/>
                  </a:lnTo>
                  <a:lnTo>
                    <a:pt x="2498" y="1825"/>
                  </a:lnTo>
                  <a:lnTo>
                    <a:pt x="2162" y="961"/>
                  </a:lnTo>
                  <a:lnTo>
                    <a:pt x="1922" y="288"/>
                  </a:lnTo>
                  <a:lnTo>
                    <a:pt x="1778" y="48"/>
                  </a:lnTo>
                  <a:lnTo>
                    <a:pt x="1682" y="0"/>
                  </a:lnTo>
                  <a:close/>
                </a:path>
              </a:pathLst>
            </a:custGeom>
            <a:solidFill>
              <a:schemeClr val="accent5"/>
            </a:solidFill>
            <a:ln>
              <a:noFill/>
            </a:ln>
          </p:spPr>
          <p:txBody>
            <a:bodyPr spcFirstLastPara="1" wrap="square" lIns="91425" tIns="91425" rIns="91425" bIns="91425" anchor="ctr" anchorCtr="0">
              <a:noAutofit/>
            </a:bodyPr>
            <a:lstStyle/>
            <a:p>
              <a:endParaRPr sz="1800"/>
            </a:p>
          </p:txBody>
        </p:sp>
        <p:sp>
          <p:nvSpPr>
            <p:cNvPr id="38" name="Google Shape;4092;p69">
              <a:extLst>
                <a:ext uri="{FF2B5EF4-FFF2-40B4-BE49-F238E27FC236}">
                  <a16:creationId xmlns:a16="http://schemas.microsoft.com/office/drawing/2014/main" id="{5A95040E-3563-4819-9161-F6C2D23CC9B3}"/>
                </a:ext>
              </a:extLst>
            </p:cNvPr>
            <p:cNvSpPr/>
            <p:nvPr/>
          </p:nvSpPr>
          <p:spPr>
            <a:xfrm>
              <a:off x="2364425" y="3561050"/>
              <a:ext cx="82875" cy="146500"/>
            </a:xfrm>
            <a:custGeom>
              <a:avLst/>
              <a:gdLst/>
              <a:ahLst/>
              <a:cxnLst/>
              <a:rect l="l" t="t" r="r" b="b"/>
              <a:pathLst>
                <a:path w="3315" h="5860" fill="none" extrusionOk="0">
                  <a:moveTo>
                    <a:pt x="1" y="3794"/>
                  </a:moveTo>
                  <a:lnTo>
                    <a:pt x="1" y="3794"/>
                  </a:lnTo>
                  <a:lnTo>
                    <a:pt x="97" y="3506"/>
                  </a:lnTo>
                  <a:lnTo>
                    <a:pt x="241" y="3170"/>
                  </a:lnTo>
                  <a:lnTo>
                    <a:pt x="337" y="3026"/>
                  </a:lnTo>
                  <a:lnTo>
                    <a:pt x="433" y="2930"/>
                  </a:lnTo>
                  <a:lnTo>
                    <a:pt x="577" y="2882"/>
                  </a:lnTo>
                  <a:lnTo>
                    <a:pt x="721" y="2882"/>
                  </a:lnTo>
                  <a:lnTo>
                    <a:pt x="721" y="2882"/>
                  </a:lnTo>
                  <a:lnTo>
                    <a:pt x="913" y="2930"/>
                  </a:lnTo>
                  <a:lnTo>
                    <a:pt x="1057" y="3026"/>
                  </a:lnTo>
                  <a:lnTo>
                    <a:pt x="1297" y="3266"/>
                  </a:lnTo>
                  <a:lnTo>
                    <a:pt x="1489" y="3458"/>
                  </a:lnTo>
                  <a:lnTo>
                    <a:pt x="1585" y="3602"/>
                  </a:lnTo>
                  <a:lnTo>
                    <a:pt x="1585" y="3602"/>
                  </a:lnTo>
                  <a:lnTo>
                    <a:pt x="961" y="2017"/>
                  </a:lnTo>
                  <a:lnTo>
                    <a:pt x="577" y="913"/>
                  </a:lnTo>
                  <a:lnTo>
                    <a:pt x="481" y="529"/>
                  </a:lnTo>
                  <a:lnTo>
                    <a:pt x="481" y="432"/>
                  </a:lnTo>
                  <a:lnTo>
                    <a:pt x="481" y="384"/>
                  </a:lnTo>
                  <a:lnTo>
                    <a:pt x="481" y="384"/>
                  </a:lnTo>
                  <a:lnTo>
                    <a:pt x="769" y="240"/>
                  </a:lnTo>
                  <a:lnTo>
                    <a:pt x="1153" y="96"/>
                  </a:lnTo>
                  <a:lnTo>
                    <a:pt x="1537" y="0"/>
                  </a:lnTo>
                  <a:lnTo>
                    <a:pt x="1682" y="0"/>
                  </a:lnTo>
                  <a:lnTo>
                    <a:pt x="1778" y="48"/>
                  </a:lnTo>
                  <a:lnTo>
                    <a:pt x="1778" y="48"/>
                  </a:lnTo>
                  <a:lnTo>
                    <a:pt x="1922" y="288"/>
                  </a:lnTo>
                  <a:lnTo>
                    <a:pt x="2162" y="961"/>
                  </a:lnTo>
                  <a:lnTo>
                    <a:pt x="2498" y="1825"/>
                  </a:lnTo>
                  <a:lnTo>
                    <a:pt x="2786" y="2834"/>
                  </a:lnTo>
                  <a:lnTo>
                    <a:pt x="3074" y="3842"/>
                  </a:lnTo>
                  <a:lnTo>
                    <a:pt x="3266" y="4755"/>
                  </a:lnTo>
                  <a:lnTo>
                    <a:pt x="3314" y="5139"/>
                  </a:lnTo>
                  <a:lnTo>
                    <a:pt x="3314" y="5475"/>
                  </a:lnTo>
                  <a:lnTo>
                    <a:pt x="3266" y="5667"/>
                  </a:lnTo>
                  <a:lnTo>
                    <a:pt x="3170" y="5811"/>
                  </a:lnTo>
                  <a:lnTo>
                    <a:pt x="3170" y="5811"/>
                  </a:lnTo>
                  <a:lnTo>
                    <a:pt x="3074" y="5859"/>
                  </a:lnTo>
                  <a:lnTo>
                    <a:pt x="2930" y="5859"/>
                  </a:lnTo>
                  <a:lnTo>
                    <a:pt x="2642" y="5763"/>
                  </a:lnTo>
                  <a:lnTo>
                    <a:pt x="2306" y="5571"/>
                  </a:lnTo>
                  <a:lnTo>
                    <a:pt x="1970" y="5331"/>
                  </a:lnTo>
                  <a:lnTo>
                    <a:pt x="1441" y="4803"/>
                  </a:lnTo>
                  <a:lnTo>
                    <a:pt x="1201" y="4611"/>
                  </a:lnTo>
                  <a:lnTo>
                    <a:pt x="1201" y="4611"/>
                  </a:lnTo>
                  <a:lnTo>
                    <a:pt x="1009" y="4515"/>
                  </a:lnTo>
                  <a:lnTo>
                    <a:pt x="577" y="4371"/>
                  </a:lnTo>
                  <a:lnTo>
                    <a:pt x="337" y="4226"/>
                  </a:lnTo>
                  <a:lnTo>
                    <a:pt x="145" y="4130"/>
                  </a:lnTo>
                  <a:lnTo>
                    <a:pt x="49" y="3986"/>
                  </a:lnTo>
                  <a:lnTo>
                    <a:pt x="1" y="3890"/>
                  </a:lnTo>
                  <a:lnTo>
                    <a:pt x="1" y="3794"/>
                  </a:lnTo>
                </a:path>
              </a:pathLst>
            </a:custGeom>
            <a:noFill/>
            <a:ln>
              <a:noFill/>
            </a:ln>
          </p:spPr>
          <p:txBody>
            <a:bodyPr spcFirstLastPara="1" wrap="square" lIns="91425" tIns="91425" rIns="91425" bIns="91425" anchor="ctr" anchorCtr="0">
              <a:noAutofit/>
            </a:bodyPr>
            <a:lstStyle/>
            <a:p>
              <a:endParaRPr sz="1800"/>
            </a:p>
          </p:txBody>
        </p:sp>
        <p:sp>
          <p:nvSpPr>
            <p:cNvPr id="39" name="Google Shape;4093;p69">
              <a:extLst>
                <a:ext uri="{FF2B5EF4-FFF2-40B4-BE49-F238E27FC236}">
                  <a16:creationId xmlns:a16="http://schemas.microsoft.com/office/drawing/2014/main" id="{A1D7C808-8FCF-4B8E-9553-347A68412BA9}"/>
                </a:ext>
              </a:extLst>
            </p:cNvPr>
            <p:cNvSpPr/>
            <p:nvPr/>
          </p:nvSpPr>
          <p:spPr>
            <a:xfrm>
              <a:off x="2364425" y="3568250"/>
              <a:ext cx="16825" cy="87675"/>
            </a:xfrm>
            <a:custGeom>
              <a:avLst/>
              <a:gdLst/>
              <a:ahLst/>
              <a:cxnLst/>
              <a:rect l="l" t="t" r="r" b="b"/>
              <a:pathLst>
                <a:path w="673" h="3507" extrusionOk="0">
                  <a:moveTo>
                    <a:pt x="97" y="3170"/>
                  </a:moveTo>
                  <a:lnTo>
                    <a:pt x="97" y="3170"/>
                  </a:lnTo>
                  <a:lnTo>
                    <a:pt x="97" y="3170"/>
                  </a:lnTo>
                  <a:lnTo>
                    <a:pt x="1" y="3506"/>
                  </a:lnTo>
                  <a:lnTo>
                    <a:pt x="1" y="3506"/>
                  </a:lnTo>
                  <a:lnTo>
                    <a:pt x="97" y="3170"/>
                  </a:lnTo>
                  <a:close/>
                  <a:moveTo>
                    <a:pt x="673" y="0"/>
                  </a:moveTo>
                  <a:lnTo>
                    <a:pt x="673" y="0"/>
                  </a:lnTo>
                  <a:lnTo>
                    <a:pt x="481" y="96"/>
                  </a:lnTo>
                  <a:lnTo>
                    <a:pt x="481" y="96"/>
                  </a:lnTo>
                  <a:lnTo>
                    <a:pt x="481" y="193"/>
                  </a:lnTo>
                  <a:lnTo>
                    <a:pt x="529" y="385"/>
                  </a:lnTo>
                  <a:lnTo>
                    <a:pt x="529" y="385"/>
                  </a:lnTo>
                  <a:lnTo>
                    <a:pt x="529" y="385"/>
                  </a:lnTo>
                  <a:lnTo>
                    <a:pt x="529" y="385"/>
                  </a:lnTo>
                  <a:lnTo>
                    <a:pt x="481" y="193"/>
                  </a:lnTo>
                  <a:lnTo>
                    <a:pt x="481" y="96"/>
                  </a:lnTo>
                  <a:lnTo>
                    <a:pt x="481" y="96"/>
                  </a:lnTo>
                  <a:lnTo>
                    <a:pt x="673" y="0"/>
                  </a:lnTo>
                  <a:close/>
                </a:path>
              </a:pathLst>
            </a:custGeom>
            <a:solidFill>
              <a:schemeClr val="dk2"/>
            </a:solidFill>
            <a:ln>
              <a:noFill/>
            </a:ln>
          </p:spPr>
          <p:txBody>
            <a:bodyPr spcFirstLastPara="1" wrap="square" lIns="91425" tIns="91425" rIns="91425" bIns="91425" anchor="ctr" anchorCtr="0">
              <a:noAutofit/>
            </a:bodyPr>
            <a:lstStyle/>
            <a:p>
              <a:endParaRPr sz="1800"/>
            </a:p>
          </p:txBody>
        </p:sp>
        <p:sp>
          <p:nvSpPr>
            <p:cNvPr id="40" name="Google Shape;4094;p69">
              <a:extLst>
                <a:ext uri="{FF2B5EF4-FFF2-40B4-BE49-F238E27FC236}">
                  <a16:creationId xmlns:a16="http://schemas.microsoft.com/office/drawing/2014/main" id="{F874D84B-250C-450E-A21A-5177F8752AE0}"/>
                </a:ext>
              </a:extLst>
            </p:cNvPr>
            <p:cNvSpPr/>
            <p:nvPr/>
          </p:nvSpPr>
          <p:spPr>
            <a:xfrm>
              <a:off x="2376425" y="3568250"/>
              <a:ext cx="4825" cy="9625"/>
            </a:xfrm>
            <a:custGeom>
              <a:avLst/>
              <a:gdLst/>
              <a:ahLst/>
              <a:cxnLst/>
              <a:rect l="l" t="t" r="r" b="b"/>
              <a:pathLst>
                <a:path w="193" h="385" fill="none" extrusionOk="0">
                  <a:moveTo>
                    <a:pt x="193" y="0"/>
                  </a:moveTo>
                  <a:lnTo>
                    <a:pt x="193" y="0"/>
                  </a:lnTo>
                  <a:lnTo>
                    <a:pt x="1" y="96"/>
                  </a:lnTo>
                  <a:lnTo>
                    <a:pt x="1" y="96"/>
                  </a:lnTo>
                  <a:lnTo>
                    <a:pt x="1" y="193"/>
                  </a:lnTo>
                  <a:lnTo>
                    <a:pt x="49" y="385"/>
                  </a:lnTo>
                  <a:lnTo>
                    <a:pt x="49" y="385"/>
                  </a:lnTo>
                  <a:lnTo>
                    <a:pt x="49" y="385"/>
                  </a:lnTo>
                  <a:lnTo>
                    <a:pt x="49" y="385"/>
                  </a:lnTo>
                  <a:lnTo>
                    <a:pt x="1" y="193"/>
                  </a:lnTo>
                  <a:lnTo>
                    <a:pt x="1" y="96"/>
                  </a:lnTo>
                  <a:lnTo>
                    <a:pt x="1" y="96"/>
                  </a:lnTo>
                  <a:lnTo>
                    <a:pt x="193" y="0"/>
                  </a:lnTo>
                </a:path>
              </a:pathLst>
            </a:custGeom>
            <a:noFill/>
            <a:ln>
              <a:noFill/>
            </a:ln>
          </p:spPr>
          <p:txBody>
            <a:bodyPr spcFirstLastPara="1" wrap="square" lIns="91425" tIns="91425" rIns="91425" bIns="91425" anchor="ctr" anchorCtr="0">
              <a:noAutofit/>
            </a:bodyPr>
            <a:lstStyle/>
            <a:p>
              <a:endParaRPr sz="1800"/>
            </a:p>
          </p:txBody>
        </p:sp>
        <p:sp>
          <p:nvSpPr>
            <p:cNvPr id="41" name="Google Shape;4095;p69">
              <a:extLst>
                <a:ext uri="{FF2B5EF4-FFF2-40B4-BE49-F238E27FC236}">
                  <a16:creationId xmlns:a16="http://schemas.microsoft.com/office/drawing/2014/main" id="{86ABBEB2-786C-4285-AB81-6F3093D8D760}"/>
                </a:ext>
              </a:extLst>
            </p:cNvPr>
            <p:cNvSpPr/>
            <p:nvPr/>
          </p:nvSpPr>
          <p:spPr>
            <a:xfrm>
              <a:off x="2366825" y="3577850"/>
              <a:ext cx="36050" cy="69675"/>
            </a:xfrm>
            <a:custGeom>
              <a:avLst/>
              <a:gdLst/>
              <a:ahLst/>
              <a:cxnLst/>
              <a:rect l="l" t="t" r="r" b="b"/>
              <a:pathLst>
                <a:path w="1442" h="2787" extrusionOk="0">
                  <a:moveTo>
                    <a:pt x="577" y="2210"/>
                  </a:moveTo>
                  <a:lnTo>
                    <a:pt x="577" y="2210"/>
                  </a:lnTo>
                  <a:lnTo>
                    <a:pt x="385" y="2258"/>
                  </a:lnTo>
                  <a:lnTo>
                    <a:pt x="241" y="2354"/>
                  </a:lnTo>
                  <a:lnTo>
                    <a:pt x="97" y="2546"/>
                  </a:lnTo>
                  <a:lnTo>
                    <a:pt x="1" y="2786"/>
                  </a:lnTo>
                  <a:lnTo>
                    <a:pt x="1" y="2786"/>
                  </a:lnTo>
                  <a:lnTo>
                    <a:pt x="1" y="2786"/>
                  </a:lnTo>
                  <a:lnTo>
                    <a:pt x="1" y="2786"/>
                  </a:lnTo>
                  <a:lnTo>
                    <a:pt x="97" y="2546"/>
                  </a:lnTo>
                  <a:lnTo>
                    <a:pt x="241" y="2354"/>
                  </a:lnTo>
                  <a:lnTo>
                    <a:pt x="385" y="2258"/>
                  </a:lnTo>
                  <a:lnTo>
                    <a:pt x="577" y="2210"/>
                  </a:lnTo>
                  <a:close/>
                  <a:moveTo>
                    <a:pt x="577" y="2210"/>
                  </a:moveTo>
                  <a:lnTo>
                    <a:pt x="577" y="2210"/>
                  </a:lnTo>
                  <a:lnTo>
                    <a:pt x="577" y="2210"/>
                  </a:lnTo>
                  <a:lnTo>
                    <a:pt x="577" y="2210"/>
                  </a:lnTo>
                  <a:lnTo>
                    <a:pt x="577" y="2210"/>
                  </a:lnTo>
                  <a:lnTo>
                    <a:pt x="577" y="2210"/>
                  </a:lnTo>
                  <a:close/>
                  <a:moveTo>
                    <a:pt x="433" y="1"/>
                  </a:moveTo>
                  <a:lnTo>
                    <a:pt x="433" y="1"/>
                  </a:lnTo>
                  <a:lnTo>
                    <a:pt x="625" y="673"/>
                  </a:lnTo>
                  <a:lnTo>
                    <a:pt x="913" y="1489"/>
                  </a:lnTo>
                  <a:lnTo>
                    <a:pt x="1441" y="2786"/>
                  </a:lnTo>
                  <a:lnTo>
                    <a:pt x="1441" y="2786"/>
                  </a:lnTo>
                  <a:lnTo>
                    <a:pt x="913" y="1489"/>
                  </a:lnTo>
                  <a:lnTo>
                    <a:pt x="625" y="673"/>
                  </a:lnTo>
                  <a:lnTo>
                    <a:pt x="433" y="1"/>
                  </a:lnTo>
                  <a:lnTo>
                    <a:pt x="433" y="1"/>
                  </a:lnTo>
                  <a:lnTo>
                    <a:pt x="433" y="1"/>
                  </a:lnTo>
                  <a:close/>
                </a:path>
              </a:pathLst>
            </a:custGeom>
            <a:solidFill>
              <a:schemeClr val="dk2"/>
            </a:solidFill>
            <a:ln>
              <a:noFill/>
            </a:ln>
          </p:spPr>
          <p:txBody>
            <a:bodyPr spcFirstLastPara="1" wrap="square" lIns="91425" tIns="91425" rIns="91425" bIns="91425" anchor="ctr" anchorCtr="0">
              <a:noAutofit/>
            </a:bodyPr>
            <a:lstStyle/>
            <a:p>
              <a:endParaRPr sz="1800"/>
            </a:p>
          </p:txBody>
        </p:sp>
        <p:sp>
          <p:nvSpPr>
            <p:cNvPr id="42" name="Google Shape;4096;p69">
              <a:extLst>
                <a:ext uri="{FF2B5EF4-FFF2-40B4-BE49-F238E27FC236}">
                  <a16:creationId xmlns:a16="http://schemas.microsoft.com/office/drawing/2014/main" id="{AF85A96D-0D88-4273-82E9-1F84DD2B74AD}"/>
                </a:ext>
              </a:extLst>
            </p:cNvPr>
            <p:cNvSpPr/>
            <p:nvPr/>
          </p:nvSpPr>
          <p:spPr>
            <a:xfrm>
              <a:off x="2377625" y="3577850"/>
              <a:ext cx="25250" cy="69675"/>
            </a:xfrm>
            <a:custGeom>
              <a:avLst/>
              <a:gdLst/>
              <a:ahLst/>
              <a:cxnLst/>
              <a:rect l="l" t="t" r="r" b="b"/>
              <a:pathLst>
                <a:path w="1010" h="2787" fill="none" extrusionOk="0">
                  <a:moveTo>
                    <a:pt x="1" y="1"/>
                  </a:moveTo>
                  <a:lnTo>
                    <a:pt x="1" y="1"/>
                  </a:lnTo>
                  <a:lnTo>
                    <a:pt x="193" y="673"/>
                  </a:lnTo>
                  <a:lnTo>
                    <a:pt x="481" y="1489"/>
                  </a:lnTo>
                  <a:lnTo>
                    <a:pt x="1009" y="2786"/>
                  </a:lnTo>
                  <a:lnTo>
                    <a:pt x="1009" y="2786"/>
                  </a:lnTo>
                  <a:lnTo>
                    <a:pt x="481" y="1489"/>
                  </a:lnTo>
                  <a:lnTo>
                    <a:pt x="193" y="673"/>
                  </a:lnTo>
                  <a:lnTo>
                    <a:pt x="1" y="1"/>
                  </a:lnTo>
                  <a:lnTo>
                    <a:pt x="1" y="1"/>
                  </a:lnTo>
                  <a:lnTo>
                    <a:pt x="1" y="1"/>
                  </a:lnTo>
                </a:path>
              </a:pathLst>
            </a:custGeom>
            <a:noFill/>
            <a:ln>
              <a:noFill/>
            </a:ln>
          </p:spPr>
          <p:txBody>
            <a:bodyPr spcFirstLastPara="1" wrap="square" lIns="91425" tIns="91425" rIns="91425" bIns="91425" anchor="ctr" anchorCtr="0">
              <a:noAutofit/>
            </a:bodyPr>
            <a:lstStyle/>
            <a:p>
              <a:endParaRPr sz="1800"/>
            </a:p>
          </p:txBody>
        </p:sp>
        <p:sp>
          <p:nvSpPr>
            <p:cNvPr id="43" name="Google Shape;4097;p69">
              <a:extLst>
                <a:ext uri="{FF2B5EF4-FFF2-40B4-BE49-F238E27FC236}">
                  <a16:creationId xmlns:a16="http://schemas.microsoft.com/office/drawing/2014/main" id="{1E0C893A-E97C-4A1B-BDD1-E3ECFB30C6AC}"/>
                </a:ext>
              </a:extLst>
            </p:cNvPr>
            <p:cNvSpPr/>
            <p:nvPr/>
          </p:nvSpPr>
          <p:spPr>
            <a:xfrm>
              <a:off x="2364425" y="3562250"/>
              <a:ext cx="72075" cy="145300"/>
            </a:xfrm>
            <a:custGeom>
              <a:avLst/>
              <a:gdLst/>
              <a:ahLst/>
              <a:cxnLst/>
              <a:rect l="l" t="t" r="r" b="b"/>
              <a:pathLst>
                <a:path w="2883" h="5812" extrusionOk="0">
                  <a:moveTo>
                    <a:pt x="1393" y="0"/>
                  </a:moveTo>
                  <a:lnTo>
                    <a:pt x="1009" y="96"/>
                  </a:lnTo>
                  <a:lnTo>
                    <a:pt x="673" y="240"/>
                  </a:lnTo>
                  <a:lnTo>
                    <a:pt x="481" y="336"/>
                  </a:lnTo>
                  <a:lnTo>
                    <a:pt x="481" y="433"/>
                  </a:lnTo>
                  <a:lnTo>
                    <a:pt x="529" y="625"/>
                  </a:lnTo>
                  <a:lnTo>
                    <a:pt x="721" y="1297"/>
                  </a:lnTo>
                  <a:lnTo>
                    <a:pt x="1009" y="2113"/>
                  </a:lnTo>
                  <a:lnTo>
                    <a:pt x="1537" y="3410"/>
                  </a:lnTo>
                  <a:lnTo>
                    <a:pt x="1585" y="3554"/>
                  </a:lnTo>
                  <a:lnTo>
                    <a:pt x="1489" y="3410"/>
                  </a:lnTo>
                  <a:lnTo>
                    <a:pt x="1297" y="3218"/>
                  </a:lnTo>
                  <a:lnTo>
                    <a:pt x="1057" y="2978"/>
                  </a:lnTo>
                  <a:lnTo>
                    <a:pt x="913" y="2882"/>
                  </a:lnTo>
                  <a:lnTo>
                    <a:pt x="721" y="2834"/>
                  </a:lnTo>
                  <a:lnTo>
                    <a:pt x="673" y="2834"/>
                  </a:lnTo>
                  <a:lnTo>
                    <a:pt x="481" y="2882"/>
                  </a:lnTo>
                  <a:lnTo>
                    <a:pt x="337" y="2978"/>
                  </a:lnTo>
                  <a:lnTo>
                    <a:pt x="193" y="3170"/>
                  </a:lnTo>
                  <a:lnTo>
                    <a:pt x="97" y="3410"/>
                  </a:lnTo>
                  <a:lnTo>
                    <a:pt x="1" y="3746"/>
                  </a:lnTo>
                  <a:lnTo>
                    <a:pt x="1" y="3794"/>
                  </a:lnTo>
                  <a:lnTo>
                    <a:pt x="49" y="3938"/>
                  </a:lnTo>
                  <a:lnTo>
                    <a:pt x="193" y="4082"/>
                  </a:lnTo>
                  <a:lnTo>
                    <a:pt x="385" y="4227"/>
                  </a:lnTo>
                  <a:lnTo>
                    <a:pt x="577" y="4323"/>
                  </a:lnTo>
                  <a:lnTo>
                    <a:pt x="1009" y="4467"/>
                  </a:lnTo>
                  <a:lnTo>
                    <a:pt x="1201" y="4563"/>
                  </a:lnTo>
                  <a:lnTo>
                    <a:pt x="1345" y="4707"/>
                  </a:lnTo>
                  <a:lnTo>
                    <a:pt x="1778" y="5139"/>
                  </a:lnTo>
                  <a:lnTo>
                    <a:pt x="2354" y="5571"/>
                  </a:lnTo>
                  <a:lnTo>
                    <a:pt x="2642" y="5715"/>
                  </a:lnTo>
                  <a:lnTo>
                    <a:pt x="2882" y="5811"/>
                  </a:lnTo>
                  <a:lnTo>
                    <a:pt x="2882" y="5235"/>
                  </a:lnTo>
                  <a:lnTo>
                    <a:pt x="2738" y="4467"/>
                  </a:lnTo>
                  <a:lnTo>
                    <a:pt x="2546" y="3650"/>
                  </a:lnTo>
                  <a:lnTo>
                    <a:pt x="2306" y="2786"/>
                  </a:lnTo>
                  <a:lnTo>
                    <a:pt x="1778" y="1105"/>
                  </a:lnTo>
                  <a:lnTo>
                    <a:pt x="1393" y="0"/>
                  </a:lnTo>
                  <a:close/>
                </a:path>
              </a:pathLst>
            </a:custGeom>
            <a:solidFill>
              <a:schemeClr val="dk2"/>
            </a:solidFill>
            <a:ln>
              <a:noFill/>
            </a:ln>
          </p:spPr>
          <p:txBody>
            <a:bodyPr spcFirstLastPara="1" wrap="square" lIns="91425" tIns="91425" rIns="91425" bIns="91425" anchor="ctr" anchorCtr="0">
              <a:noAutofit/>
            </a:bodyPr>
            <a:lstStyle/>
            <a:p>
              <a:endParaRPr sz="1800"/>
            </a:p>
          </p:txBody>
        </p:sp>
        <p:sp>
          <p:nvSpPr>
            <p:cNvPr id="44" name="Google Shape;4098;p69">
              <a:extLst>
                <a:ext uri="{FF2B5EF4-FFF2-40B4-BE49-F238E27FC236}">
                  <a16:creationId xmlns:a16="http://schemas.microsoft.com/office/drawing/2014/main" id="{0C7CC831-A0A9-41E7-8DBC-6C83BF453BC0}"/>
                </a:ext>
              </a:extLst>
            </p:cNvPr>
            <p:cNvSpPr/>
            <p:nvPr/>
          </p:nvSpPr>
          <p:spPr>
            <a:xfrm>
              <a:off x="2364425" y="3562250"/>
              <a:ext cx="72075" cy="145300"/>
            </a:xfrm>
            <a:custGeom>
              <a:avLst/>
              <a:gdLst/>
              <a:ahLst/>
              <a:cxnLst/>
              <a:rect l="l" t="t" r="r" b="b"/>
              <a:pathLst>
                <a:path w="2883" h="5812" fill="none" extrusionOk="0">
                  <a:moveTo>
                    <a:pt x="1393" y="0"/>
                  </a:moveTo>
                  <a:lnTo>
                    <a:pt x="1393" y="0"/>
                  </a:lnTo>
                  <a:lnTo>
                    <a:pt x="1009" y="96"/>
                  </a:lnTo>
                  <a:lnTo>
                    <a:pt x="673" y="240"/>
                  </a:lnTo>
                  <a:lnTo>
                    <a:pt x="673" y="240"/>
                  </a:lnTo>
                  <a:lnTo>
                    <a:pt x="481" y="336"/>
                  </a:lnTo>
                  <a:lnTo>
                    <a:pt x="481" y="336"/>
                  </a:lnTo>
                  <a:lnTo>
                    <a:pt x="481" y="433"/>
                  </a:lnTo>
                  <a:lnTo>
                    <a:pt x="529" y="625"/>
                  </a:lnTo>
                  <a:lnTo>
                    <a:pt x="529" y="625"/>
                  </a:lnTo>
                  <a:lnTo>
                    <a:pt x="721" y="1297"/>
                  </a:lnTo>
                  <a:lnTo>
                    <a:pt x="1009" y="2113"/>
                  </a:lnTo>
                  <a:lnTo>
                    <a:pt x="1537" y="3410"/>
                  </a:lnTo>
                  <a:lnTo>
                    <a:pt x="1537" y="3410"/>
                  </a:lnTo>
                  <a:lnTo>
                    <a:pt x="1585" y="3554"/>
                  </a:lnTo>
                  <a:lnTo>
                    <a:pt x="1585" y="3554"/>
                  </a:lnTo>
                  <a:lnTo>
                    <a:pt x="1585" y="3554"/>
                  </a:lnTo>
                  <a:lnTo>
                    <a:pt x="1585" y="3554"/>
                  </a:lnTo>
                  <a:lnTo>
                    <a:pt x="1489" y="3410"/>
                  </a:lnTo>
                  <a:lnTo>
                    <a:pt x="1297" y="3218"/>
                  </a:lnTo>
                  <a:lnTo>
                    <a:pt x="1057" y="2978"/>
                  </a:lnTo>
                  <a:lnTo>
                    <a:pt x="913" y="2882"/>
                  </a:lnTo>
                  <a:lnTo>
                    <a:pt x="721" y="2834"/>
                  </a:lnTo>
                  <a:lnTo>
                    <a:pt x="721" y="2834"/>
                  </a:lnTo>
                  <a:lnTo>
                    <a:pt x="721" y="2834"/>
                  </a:lnTo>
                  <a:lnTo>
                    <a:pt x="673" y="2834"/>
                  </a:lnTo>
                  <a:lnTo>
                    <a:pt x="673" y="2834"/>
                  </a:lnTo>
                  <a:lnTo>
                    <a:pt x="673" y="2834"/>
                  </a:lnTo>
                  <a:lnTo>
                    <a:pt x="673" y="2834"/>
                  </a:lnTo>
                  <a:lnTo>
                    <a:pt x="673" y="2834"/>
                  </a:lnTo>
                  <a:lnTo>
                    <a:pt x="673" y="2834"/>
                  </a:lnTo>
                  <a:lnTo>
                    <a:pt x="481" y="2882"/>
                  </a:lnTo>
                  <a:lnTo>
                    <a:pt x="337" y="2978"/>
                  </a:lnTo>
                  <a:lnTo>
                    <a:pt x="193" y="3170"/>
                  </a:lnTo>
                  <a:lnTo>
                    <a:pt x="97" y="3410"/>
                  </a:lnTo>
                  <a:lnTo>
                    <a:pt x="97" y="3410"/>
                  </a:lnTo>
                  <a:lnTo>
                    <a:pt x="97" y="3410"/>
                  </a:lnTo>
                  <a:lnTo>
                    <a:pt x="97" y="3410"/>
                  </a:lnTo>
                  <a:lnTo>
                    <a:pt x="1" y="3746"/>
                  </a:lnTo>
                  <a:lnTo>
                    <a:pt x="1" y="3746"/>
                  </a:lnTo>
                  <a:lnTo>
                    <a:pt x="1" y="3746"/>
                  </a:lnTo>
                  <a:lnTo>
                    <a:pt x="1" y="3746"/>
                  </a:lnTo>
                  <a:lnTo>
                    <a:pt x="1" y="3746"/>
                  </a:lnTo>
                  <a:lnTo>
                    <a:pt x="1" y="3794"/>
                  </a:lnTo>
                  <a:lnTo>
                    <a:pt x="1" y="3794"/>
                  </a:lnTo>
                  <a:lnTo>
                    <a:pt x="49" y="3938"/>
                  </a:lnTo>
                  <a:lnTo>
                    <a:pt x="193" y="4082"/>
                  </a:lnTo>
                  <a:lnTo>
                    <a:pt x="385" y="4227"/>
                  </a:lnTo>
                  <a:lnTo>
                    <a:pt x="577" y="4323"/>
                  </a:lnTo>
                  <a:lnTo>
                    <a:pt x="1009" y="4467"/>
                  </a:lnTo>
                  <a:lnTo>
                    <a:pt x="1201" y="4563"/>
                  </a:lnTo>
                  <a:lnTo>
                    <a:pt x="1201" y="4563"/>
                  </a:lnTo>
                  <a:lnTo>
                    <a:pt x="1201" y="4563"/>
                  </a:lnTo>
                  <a:lnTo>
                    <a:pt x="1201" y="4563"/>
                  </a:lnTo>
                  <a:lnTo>
                    <a:pt x="1201" y="4563"/>
                  </a:lnTo>
                  <a:lnTo>
                    <a:pt x="1345" y="4707"/>
                  </a:lnTo>
                  <a:lnTo>
                    <a:pt x="1778" y="5139"/>
                  </a:lnTo>
                  <a:lnTo>
                    <a:pt x="2354" y="5571"/>
                  </a:lnTo>
                  <a:lnTo>
                    <a:pt x="2642" y="5715"/>
                  </a:lnTo>
                  <a:lnTo>
                    <a:pt x="2882" y="5811"/>
                  </a:lnTo>
                  <a:lnTo>
                    <a:pt x="2882" y="5811"/>
                  </a:lnTo>
                  <a:lnTo>
                    <a:pt x="2882" y="5235"/>
                  </a:lnTo>
                  <a:lnTo>
                    <a:pt x="2738" y="4467"/>
                  </a:lnTo>
                  <a:lnTo>
                    <a:pt x="2546" y="3650"/>
                  </a:lnTo>
                  <a:lnTo>
                    <a:pt x="2306" y="2786"/>
                  </a:lnTo>
                  <a:lnTo>
                    <a:pt x="1778" y="1105"/>
                  </a:lnTo>
                  <a:lnTo>
                    <a:pt x="1393" y="0"/>
                  </a:lnTo>
                </a:path>
              </a:pathLst>
            </a:custGeom>
            <a:noFill/>
            <a:ln>
              <a:noFill/>
            </a:ln>
          </p:spPr>
          <p:txBody>
            <a:bodyPr spcFirstLastPara="1" wrap="square" lIns="91425" tIns="91425" rIns="91425" bIns="91425" anchor="ctr" anchorCtr="0">
              <a:noAutofit/>
            </a:bodyPr>
            <a:lstStyle/>
            <a:p>
              <a:endParaRPr sz="1800"/>
            </a:p>
          </p:txBody>
        </p:sp>
        <p:sp>
          <p:nvSpPr>
            <p:cNvPr id="45" name="Google Shape;4099;p69">
              <a:extLst>
                <a:ext uri="{FF2B5EF4-FFF2-40B4-BE49-F238E27FC236}">
                  <a16:creationId xmlns:a16="http://schemas.microsoft.com/office/drawing/2014/main" id="{FC8AB430-1E4C-4815-AB1D-AAB601F8EC65}"/>
                </a:ext>
              </a:extLst>
            </p:cNvPr>
            <p:cNvSpPr/>
            <p:nvPr/>
          </p:nvSpPr>
          <p:spPr>
            <a:xfrm>
              <a:off x="2238375" y="3502225"/>
              <a:ext cx="6025" cy="20425"/>
            </a:xfrm>
            <a:custGeom>
              <a:avLst/>
              <a:gdLst/>
              <a:ahLst/>
              <a:cxnLst/>
              <a:rect l="l" t="t" r="r" b="b"/>
              <a:pathLst>
                <a:path w="241" h="817" extrusionOk="0">
                  <a:moveTo>
                    <a:pt x="0" y="0"/>
                  </a:moveTo>
                  <a:lnTo>
                    <a:pt x="0" y="0"/>
                  </a:lnTo>
                  <a:lnTo>
                    <a:pt x="0" y="0"/>
                  </a:lnTo>
                  <a:lnTo>
                    <a:pt x="0" y="0"/>
                  </a:lnTo>
                  <a:lnTo>
                    <a:pt x="240" y="816"/>
                  </a:lnTo>
                  <a:lnTo>
                    <a:pt x="240" y="816"/>
                  </a:lnTo>
                  <a:lnTo>
                    <a:pt x="240" y="816"/>
                  </a:lnTo>
                  <a:lnTo>
                    <a:pt x="0" y="0"/>
                  </a:lnTo>
                  <a:close/>
                </a:path>
              </a:pathLst>
            </a:custGeom>
            <a:solidFill>
              <a:srgbClr val="FFCBCB"/>
            </a:solidFill>
            <a:ln>
              <a:noFill/>
            </a:ln>
          </p:spPr>
          <p:txBody>
            <a:bodyPr spcFirstLastPara="1" wrap="square" lIns="91425" tIns="91425" rIns="91425" bIns="91425" anchor="ctr" anchorCtr="0">
              <a:noAutofit/>
            </a:bodyPr>
            <a:lstStyle/>
            <a:p>
              <a:endParaRPr sz="1800"/>
            </a:p>
          </p:txBody>
        </p:sp>
        <p:sp>
          <p:nvSpPr>
            <p:cNvPr id="46" name="Google Shape;4100;p69">
              <a:extLst>
                <a:ext uri="{FF2B5EF4-FFF2-40B4-BE49-F238E27FC236}">
                  <a16:creationId xmlns:a16="http://schemas.microsoft.com/office/drawing/2014/main" id="{90C40E06-266F-4DEE-AA32-7307E29274C3}"/>
                </a:ext>
              </a:extLst>
            </p:cNvPr>
            <p:cNvSpPr/>
            <p:nvPr/>
          </p:nvSpPr>
          <p:spPr>
            <a:xfrm>
              <a:off x="2238375" y="3502225"/>
              <a:ext cx="6025" cy="20425"/>
            </a:xfrm>
            <a:custGeom>
              <a:avLst/>
              <a:gdLst/>
              <a:ahLst/>
              <a:cxnLst/>
              <a:rect l="l" t="t" r="r" b="b"/>
              <a:pathLst>
                <a:path w="241" h="817" fill="none" extrusionOk="0">
                  <a:moveTo>
                    <a:pt x="0" y="0"/>
                  </a:moveTo>
                  <a:lnTo>
                    <a:pt x="0" y="0"/>
                  </a:lnTo>
                  <a:lnTo>
                    <a:pt x="0" y="0"/>
                  </a:lnTo>
                  <a:lnTo>
                    <a:pt x="0" y="0"/>
                  </a:lnTo>
                  <a:lnTo>
                    <a:pt x="240" y="816"/>
                  </a:lnTo>
                  <a:lnTo>
                    <a:pt x="240" y="816"/>
                  </a:lnTo>
                  <a:lnTo>
                    <a:pt x="240" y="816"/>
                  </a:lnTo>
                  <a:lnTo>
                    <a:pt x="0" y="0"/>
                  </a:lnTo>
                </a:path>
              </a:pathLst>
            </a:custGeom>
            <a:noFill/>
            <a:ln>
              <a:noFill/>
            </a:ln>
          </p:spPr>
          <p:txBody>
            <a:bodyPr spcFirstLastPara="1" wrap="square" lIns="91425" tIns="91425" rIns="91425" bIns="91425" anchor="ctr" anchorCtr="0">
              <a:noAutofit/>
            </a:bodyPr>
            <a:lstStyle/>
            <a:p>
              <a:endParaRPr sz="1800"/>
            </a:p>
          </p:txBody>
        </p:sp>
        <p:sp>
          <p:nvSpPr>
            <p:cNvPr id="47" name="Google Shape;4101;p69">
              <a:extLst>
                <a:ext uri="{FF2B5EF4-FFF2-40B4-BE49-F238E27FC236}">
                  <a16:creationId xmlns:a16="http://schemas.microsoft.com/office/drawing/2014/main" id="{306FBD5C-94CB-428B-B23D-99C4334BDD48}"/>
                </a:ext>
              </a:extLst>
            </p:cNvPr>
            <p:cNvSpPr/>
            <p:nvPr/>
          </p:nvSpPr>
          <p:spPr>
            <a:xfrm>
              <a:off x="2117100" y="3502225"/>
              <a:ext cx="127300" cy="26425"/>
            </a:xfrm>
            <a:custGeom>
              <a:avLst/>
              <a:gdLst/>
              <a:ahLst/>
              <a:cxnLst/>
              <a:rect l="l" t="t" r="r" b="b"/>
              <a:pathLst>
                <a:path w="5092" h="1057" extrusionOk="0">
                  <a:moveTo>
                    <a:pt x="4851" y="0"/>
                  </a:moveTo>
                  <a:lnTo>
                    <a:pt x="2738" y="192"/>
                  </a:lnTo>
                  <a:lnTo>
                    <a:pt x="0" y="384"/>
                  </a:lnTo>
                  <a:lnTo>
                    <a:pt x="145" y="1057"/>
                  </a:lnTo>
                  <a:lnTo>
                    <a:pt x="5091" y="816"/>
                  </a:lnTo>
                  <a:lnTo>
                    <a:pt x="4851" y="0"/>
                  </a:lnTo>
                  <a:close/>
                </a:path>
              </a:pathLst>
            </a:custGeom>
            <a:solidFill>
              <a:srgbClr val="FEA68C"/>
            </a:solidFill>
            <a:ln>
              <a:noFill/>
            </a:ln>
          </p:spPr>
          <p:txBody>
            <a:bodyPr spcFirstLastPara="1" wrap="square" lIns="91425" tIns="91425" rIns="91425" bIns="91425" anchor="ctr" anchorCtr="0">
              <a:noAutofit/>
            </a:bodyPr>
            <a:lstStyle/>
            <a:p>
              <a:endParaRPr sz="1800"/>
            </a:p>
          </p:txBody>
        </p:sp>
        <p:sp>
          <p:nvSpPr>
            <p:cNvPr id="48" name="Google Shape;4102;p69">
              <a:extLst>
                <a:ext uri="{FF2B5EF4-FFF2-40B4-BE49-F238E27FC236}">
                  <a16:creationId xmlns:a16="http://schemas.microsoft.com/office/drawing/2014/main" id="{D912C8EE-4BAD-461E-9A2F-EE0D90202E55}"/>
                </a:ext>
              </a:extLst>
            </p:cNvPr>
            <p:cNvSpPr/>
            <p:nvPr/>
          </p:nvSpPr>
          <p:spPr>
            <a:xfrm>
              <a:off x="2117100" y="3502225"/>
              <a:ext cx="127300" cy="26425"/>
            </a:xfrm>
            <a:custGeom>
              <a:avLst/>
              <a:gdLst/>
              <a:ahLst/>
              <a:cxnLst/>
              <a:rect l="l" t="t" r="r" b="b"/>
              <a:pathLst>
                <a:path w="5092" h="1057" fill="none" extrusionOk="0">
                  <a:moveTo>
                    <a:pt x="4851" y="0"/>
                  </a:moveTo>
                  <a:lnTo>
                    <a:pt x="4851" y="0"/>
                  </a:lnTo>
                  <a:lnTo>
                    <a:pt x="2738" y="192"/>
                  </a:lnTo>
                  <a:lnTo>
                    <a:pt x="2738" y="192"/>
                  </a:lnTo>
                  <a:lnTo>
                    <a:pt x="0" y="384"/>
                  </a:lnTo>
                  <a:lnTo>
                    <a:pt x="0" y="384"/>
                  </a:lnTo>
                  <a:lnTo>
                    <a:pt x="145" y="1057"/>
                  </a:lnTo>
                  <a:lnTo>
                    <a:pt x="5091" y="816"/>
                  </a:lnTo>
                  <a:lnTo>
                    <a:pt x="5091" y="816"/>
                  </a:lnTo>
                  <a:lnTo>
                    <a:pt x="4851" y="0"/>
                  </a:lnTo>
                </a:path>
              </a:pathLst>
            </a:custGeom>
            <a:noFill/>
            <a:ln>
              <a:noFill/>
            </a:ln>
          </p:spPr>
          <p:txBody>
            <a:bodyPr spcFirstLastPara="1" wrap="square" lIns="91425" tIns="91425" rIns="91425" bIns="91425" anchor="ctr" anchorCtr="0">
              <a:noAutofit/>
            </a:bodyPr>
            <a:lstStyle/>
            <a:p>
              <a:endParaRPr sz="1800"/>
            </a:p>
          </p:txBody>
        </p:sp>
        <p:sp>
          <p:nvSpPr>
            <p:cNvPr id="49" name="Google Shape;4103;p69">
              <a:extLst>
                <a:ext uri="{FF2B5EF4-FFF2-40B4-BE49-F238E27FC236}">
                  <a16:creationId xmlns:a16="http://schemas.microsoft.com/office/drawing/2014/main" id="{6715CE87-57B2-48B8-BD3C-C0ACD13BFD44}"/>
                </a:ext>
              </a:extLst>
            </p:cNvPr>
            <p:cNvSpPr/>
            <p:nvPr/>
          </p:nvSpPr>
          <p:spPr>
            <a:xfrm>
              <a:off x="2085875" y="3340125"/>
              <a:ext cx="333800" cy="153700"/>
            </a:xfrm>
            <a:custGeom>
              <a:avLst/>
              <a:gdLst/>
              <a:ahLst/>
              <a:cxnLst/>
              <a:rect l="l" t="t" r="r" b="b"/>
              <a:pathLst>
                <a:path w="13352" h="6148" extrusionOk="0">
                  <a:moveTo>
                    <a:pt x="385" y="1"/>
                  </a:moveTo>
                  <a:lnTo>
                    <a:pt x="241" y="625"/>
                  </a:lnTo>
                  <a:lnTo>
                    <a:pt x="145" y="1345"/>
                  </a:lnTo>
                  <a:lnTo>
                    <a:pt x="49" y="2210"/>
                  </a:lnTo>
                  <a:lnTo>
                    <a:pt x="1" y="3170"/>
                  </a:lnTo>
                  <a:lnTo>
                    <a:pt x="49" y="4179"/>
                  </a:lnTo>
                  <a:lnTo>
                    <a:pt x="97" y="4707"/>
                  </a:lnTo>
                  <a:lnTo>
                    <a:pt x="193" y="5235"/>
                  </a:lnTo>
                  <a:lnTo>
                    <a:pt x="337" y="5668"/>
                  </a:lnTo>
                  <a:lnTo>
                    <a:pt x="529" y="6148"/>
                  </a:lnTo>
                  <a:lnTo>
                    <a:pt x="6628" y="5812"/>
                  </a:lnTo>
                  <a:lnTo>
                    <a:pt x="6148" y="4275"/>
                  </a:lnTo>
                  <a:lnTo>
                    <a:pt x="5908" y="3266"/>
                  </a:lnTo>
                  <a:lnTo>
                    <a:pt x="5860" y="2978"/>
                  </a:lnTo>
                  <a:lnTo>
                    <a:pt x="5860" y="2882"/>
                  </a:lnTo>
                  <a:lnTo>
                    <a:pt x="6340" y="3410"/>
                  </a:lnTo>
                  <a:lnTo>
                    <a:pt x="7061" y="4371"/>
                  </a:lnTo>
                  <a:lnTo>
                    <a:pt x="7829" y="5379"/>
                  </a:lnTo>
                  <a:lnTo>
                    <a:pt x="8165" y="5716"/>
                  </a:lnTo>
                  <a:lnTo>
                    <a:pt x="8357" y="5860"/>
                  </a:lnTo>
                  <a:lnTo>
                    <a:pt x="8501" y="5860"/>
                  </a:lnTo>
                  <a:lnTo>
                    <a:pt x="8741" y="5812"/>
                  </a:lnTo>
                  <a:lnTo>
                    <a:pt x="9366" y="5476"/>
                  </a:lnTo>
                  <a:lnTo>
                    <a:pt x="10182" y="4899"/>
                  </a:lnTo>
                  <a:lnTo>
                    <a:pt x="11095" y="4275"/>
                  </a:lnTo>
                  <a:lnTo>
                    <a:pt x="12679" y="3026"/>
                  </a:lnTo>
                  <a:lnTo>
                    <a:pt x="13352" y="2498"/>
                  </a:lnTo>
                  <a:lnTo>
                    <a:pt x="11383" y="1153"/>
                  </a:lnTo>
                  <a:lnTo>
                    <a:pt x="385" y="1"/>
                  </a:lnTo>
                  <a:close/>
                </a:path>
              </a:pathLst>
            </a:custGeom>
            <a:solidFill>
              <a:schemeClr val="accent6"/>
            </a:solidFill>
            <a:ln>
              <a:noFill/>
            </a:ln>
          </p:spPr>
          <p:txBody>
            <a:bodyPr spcFirstLastPara="1" wrap="square" lIns="91425" tIns="91425" rIns="91425" bIns="91425" anchor="ctr" anchorCtr="0">
              <a:noAutofit/>
            </a:bodyPr>
            <a:lstStyle/>
            <a:p>
              <a:endParaRPr sz="1800"/>
            </a:p>
          </p:txBody>
        </p:sp>
        <p:sp>
          <p:nvSpPr>
            <p:cNvPr id="50" name="Google Shape;4104;p69">
              <a:extLst>
                <a:ext uri="{FF2B5EF4-FFF2-40B4-BE49-F238E27FC236}">
                  <a16:creationId xmlns:a16="http://schemas.microsoft.com/office/drawing/2014/main" id="{2C7BE8C0-CB22-4615-8BDF-E65BEB884CF3}"/>
                </a:ext>
              </a:extLst>
            </p:cNvPr>
            <p:cNvSpPr/>
            <p:nvPr/>
          </p:nvSpPr>
          <p:spPr>
            <a:xfrm>
              <a:off x="2389650" y="3380950"/>
              <a:ext cx="4825" cy="3625"/>
            </a:xfrm>
            <a:custGeom>
              <a:avLst/>
              <a:gdLst/>
              <a:ahLst/>
              <a:cxnLst/>
              <a:rect l="l" t="t" r="r" b="b"/>
              <a:pathLst>
                <a:path w="193" h="145" extrusionOk="0">
                  <a:moveTo>
                    <a:pt x="0" y="0"/>
                  </a:moveTo>
                  <a:lnTo>
                    <a:pt x="0" y="0"/>
                  </a:lnTo>
                  <a:lnTo>
                    <a:pt x="192" y="145"/>
                  </a:lnTo>
                  <a:lnTo>
                    <a:pt x="192" y="145"/>
                  </a:lnTo>
                  <a:lnTo>
                    <a:pt x="0" y="0"/>
                  </a:lnTo>
                  <a:close/>
                </a:path>
              </a:pathLst>
            </a:custGeom>
            <a:solidFill>
              <a:schemeClr val="dk2"/>
            </a:solidFill>
            <a:ln>
              <a:noFill/>
            </a:ln>
          </p:spPr>
          <p:txBody>
            <a:bodyPr spcFirstLastPara="1" wrap="square" lIns="91425" tIns="91425" rIns="91425" bIns="91425" anchor="ctr" anchorCtr="0">
              <a:noAutofit/>
            </a:bodyPr>
            <a:lstStyle/>
            <a:p>
              <a:endParaRPr sz="1800"/>
            </a:p>
          </p:txBody>
        </p:sp>
        <p:sp>
          <p:nvSpPr>
            <p:cNvPr id="51" name="Google Shape;4105;p69">
              <a:extLst>
                <a:ext uri="{FF2B5EF4-FFF2-40B4-BE49-F238E27FC236}">
                  <a16:creationId xmlns:a16="http://schemas.microsoft.com/office/drawing/2014/main" id="{CC4D0D46-C451-41A0-98AD-E658CEC7C619}"/>
                </a:ext>
              </a:extLst>
            </p:cNvPr>
            <p:cNvSpPr/>
            <p:nvPr/>
          </p:nvSpPr>
          <p:spPr>
            <a:xfrm>
              <a:off x="2389650" y="3380950"/>
              <a:ext cx="4825" cy="3625"/>
            </a:xfrm>
            <a:custGeom>
              <a:avLst/>
              <a:gdLst/>
              <a:ahLst/>
              <a:cxnLst/>
              <a:rect l="l" t="t" r="r" b="b"/>
              <a:pathLst>
                <a:path w="193" h="145" fill="none" extrusionOk="0">
                  <a:moveTo>
                    <a:pt x="0" y="0"/>
                  </a:moveTo>
                  <a:lnTo>
                    <a:pt x="0" y="0"/>
                  </a:lnTo>
                  <a:lnTo>
                    <a:pt x="192" y="145"/>
                  </a:lnTo>
                  <a:lnTo>
                    <a:pt x="192" y="145"/>
                  </a:lnTo>
                  <a:lnTo>
                    <a:pt x="0" y="0"/>
                  </a:lnTo>
                </a:path>
              </a:pathLst>
            </a:custGeom>
            <a:noFill/>
            <a:ln>
              <a:noFill/>
            </a:ln>
          </p:spPr>
          <p:txBody>
            <a:bodyPr spcFirstLastPara="1" wrap="square" lIns="91425" tIns="91425" rIns="91425" bIns="91425" anchor="ctr" anchorCtr="0">
              <a:noAutofit/>
            </a:bodyPr>
            <a:lstStyle/>
            <a:p>
              <a:endParaRPr sz="1800"/>
            </a:p>
          </p:txBody>
        </p:sp>
        <p:sp>
          <p:nvSpPr>
            <p:cNvPr id="52" name="Google Shape;4106;p69">
              <a:extLst>
                <a:ext uri="{FF2B5EF4-FFF2-40B4-BE49-F238E27FC236}">
                  <a16:creationId xmlns:a16="http://schemas.microsoft.com/office/drawing/2014/main" id="{ED19C8C9-F609-423E-9B89-8BE0D736FC85}"/>
                </a:ext>
              </a:extLst>
            </p:cNvPr>
            <p:cNvSpPr/>
            <p:nvPr/>
          </p:nvSpPr>
          <p:spPr>
            <a:xfrm>
              <a:off x="2085875" y="3380950"/>
              <a:ext cx="308600" cy="15625"/>
            </a:xfrm>
            <a:custGeom>
              <a:avLst/>
              <a:gdLst/>
              <a:ahLst/>
              <a:cxnLst/>
              <a:rect l="l" t="t" r="r" b="b"/>
              <a:pathLst>
                <a:path w="12344" h="625" extrusionOk="0">
                  <a:moveTo>
                    <a:pt x="12151" y="0"/>
                  </a:moveTo>
                  <a:lnTo>
                    <a:pt x="97" y="97"/>
                  </a:lnTo>
                  <a:lnTo>
                    <a:pt x="1" y="625"/>
                  </a:lnTo>
                  <a:lnTo>
                    <a:pt x="11959" y="433"/>
                  </a:lnTo>
                  <a:lnTo>
                    <a:pt x="12343" y="145"/>
                  </a:lnTo>
                  <a:lnTo>
                    <a:pt x="12151" y="0"/>
                  </a:lnTo>
                  <a:close/>
                </a:path>
              </a:pathLst>
            </a:custGeom>
            <a:solidFill>
              <a:srgbClr val="95BFF4"/>
            </a:solidFill>
            <a:ln>
              <a:noFill/>
            </a:ln>
          </p:spPr>
          <p:txBody>
            <a:bodyPr spcFirstLastPara="1" wrap="square" lIns="91425" tIns="91425" rIns="91425" bIns="91425" anchor="ctr" anchorCtr="0">
              <a:noAutofit/>
            </a:bodyPr>
            <a:lstStyle/>
            <a:p>
              <a:endParaRPr sz="1800"/>
            </a:p>
          </p:txBody>
        </p:sp>
        <p:sp>
          <p:nvSpPr>
            <p:cNvPr id="53" name="Google Shape;4107;p69">
              <a:extLst>
                <a:ext uri="{FF2B5EF4-FFF2-40B4-BE49-F238E27FC236}">
                  <a16:creationId xmlns:a16="http://schemas.microsoft.com/office/drawing/2014/main" id="{37A7FD61-FB0E-4048-8E51-7C470B36B834}"/>
                </a:ext>
              </a:extLst>
            </p:cNvPr>
            <p:cNvSpPr/>
            <p:nvPr/>
          </p:nvSpPr>
          <p:spPr>
            <a:xfrm>
              <a:off x="2085875" y="3380950"/>
              <a:ext cx="308600" cy="15625"/>
            </a:xfrm>
            <a:custGeom>
              <a:avLst/>
              <a:gdLst/>
              <a:ahLst/>
              <a:cxnLst/>
              <a:rect l="l" t="t" r="r" b="b"/>
              <a:pathLst>
                <a:path w="12344" h="625" fill="none" extrusionOk="0">
                  <a:moveTo>
                    <a:pt x="12151" y="0"/>
                  </a:moveTo>
                  <a:lnTo>
                    <a:pt x="97" y="97"/>
                  </a:lnTo>
                  <a:lnTo>
                    <a:pt x="97" y="97"/>
                  </a:lnTo>
                  <a:lnTo>
                    <a:pt x="1" y="625"/>
                  </a:lnTo>
                  <a:lnTo>
                    <a:pt x="11959" y="433"/>
                  </a:lnTo>
                  <a:lnTo>
                    <a:pt x="11959" y="433"/>
                  </a:lnTo>
                  <a:lnTo>
                    <a:pt x="12343" y="145"/>
                  </a:lnTo>
                  <a:lnTo>
                    <a:pt x="12151" y="0"/>
                  </a:lnTo>
                </a:path>
              </a:pathLst>
            </a:custGeom>
            <a:noFill/>
            <a:ln>
              <a:noFill/>
            </a:ln>
          </p:spPr>
          <p:txBody>
            <a:bodyPr spcFirstLastPara="1" wrap="square" lIns="91425" tIns="91425" rIns="91425" bIns="91425" anchor="ctr" anchorCtr="0">
              <a:noAutofit/>
            </a:bodyPr>
            <a:lstStyle/>
            <a:p>
              <a:endParaRPr sz="1800"/>
            </a:p>
          </p:txBody>
        </p:sp>
        <p:sp>
          <p:nvSpPr>
            <p:cNvPr id="54" name="Google Shape;4108;p69">
              <a:extLst>
                <a:ext uri="{FF2B5EF4-FFF2-40B4-BE49-F238E27FC236}">
                  <a16:creationId xmlns:a16="http://schemas.microsoft.com/office/drawing/2014/main" id="{93FE5FA9-9BE8-4049-9EF8-CDFD8B343AEA}"/>
                </a:ext>
              </a:extLst>
            </p:cNvPr>
            <p:cNvSpPr/>
            <p:nvPr/>
          </p:nvSpPr>
          <p:spPr>
            <a:xfrm>
              <a:off x="2076275" y="3466200"/>
              <a:ext cx="182525" cy="45650"/>
            </a:xfrm>
            <a:custGeom>
              <a:avLst/>
              <a:gdLst/>
              <a:ahLst/>
              <a:cxnLst/>
              <a:rect l="l" t="t" r="r" b="b"/>
              <a:pathLst>
                <a:path w="7301" h="1826" extrusionOk="0">
                  <a:moveTo>
                    <a:pt x="5956" y="0"/>
                  </a:moveTo>
                  <a:lnTo>
                    <a:pt x="3506" y="48"/>
                  </a:lnTo>
                  <a:lnTo>
                    <a:pt x="1" y="192"/>
                  </a:lnTo>
                  <a:lnTo>
                    <a:pt x="49" y="913"/>
                  </a:lnTo>
                  <a:lnTo>
                    <a:pt x="145" y="1441"/>
                  </a:lnTo>
                  <a:lnTo>
                    <a:pt x="193" y="1681"/>
                  </a:lnTo>
                  <a:lnTo>
                    <a:pt x="289" y="1777"/>
                  </a:lnTo>
                  <a:lnTo>
                    <a:pt x="433" y="1825"/>
                  </a:lnTo>
                  <a:lnTo>
                    <a:pt x="1681" y="1825"/>
                  </a:lnTo>
                  <a:lnTo>
                    <a:pt x="4371" y="1633"/>
                  </a:lnTo>
                  <a:lnTo>
                    <a:pt x="6340" y="1441"/>
                  </a:lnTo>
                  <a:lnTo>
                    <a:pt x="7252" y="1393"/>
                  </a:lnTo>
                  <a:lnTo>
                    <a:pt x="7252" y="1345"/>
                  </a:lnTo>
                  <a:lnTo>
                    <a:pt x="7300" y="1249"/>
                  </a:lnTo>
                  <a:lnTo>
                    <a:pt x="7252" y="817"/>
                  </a:lnTo>
                  <a:lnTo>
                    <a:pt x="7156" y="336"/>
                  </a:lnTo>
                  <a:lnTo>
                    <a:pt x="7108" y="48"/>
                  </a:lnTo>
                  <a:lnTo>
                    <a:pt x="6772" y="48"/>
                  </a:lnTo>
                  <a:lnTo>
                    <a:pt x="5956" y="0"/>
                  </a:lnTo>
                  <a:close/>
                </a:path>
              </a:pathLst>
            </a:custGeom>
            <a:solidFill>
              <a:schemeClr val="accent2"/>
            </a:solidFill>
            <a:ln>
              <a:noFill/>
            </a:ln>
          </p:spPr>
          <p:txBody>
            <a:bodyPr spcFirstLastPara="1" wrap="square" lIns="91425" tIns="91425" rIns="91425" bIns="91425" anchor="ctr" anchorCtr="0">
              <a:noAutofit/>
            </a:bodyPr>
            <a:lstStyle/>
            <a:p>
              <a:endParaRPr sz="1800"/>
            </a:p>
          </p:txBody>
        </p:sp>
        <p:sp>
          <p:nvSpPr>
            <p:cNvPr id="55" name="Google Shape;4109;p69">
              <a:extLst>
                <a:ext uri="{FF2B5EF4-FFF2-40B4-BE49-F238E27FC236}">
                  <a16:creationId xmlns:a16="http://schemas.microsoft.com/office/drawing/2014/main" id="{7111F632-55E7-47CE-BD3A-B5D2BB6972B3}"/>
                </a:ext>
              </a:extLst>
            </p:cNvPr>
            <p:cNvSpPr/>
            <p:nvPr/>
          </p:nvSpPr>
          <p:spPr>
            <a:xfrm>
              <a:off x="2076275" y="3466200"/>
              <a:ext cx="182525" cy="45650"/>
            </a:xfrm>
            <a:custGeom>
              <a:avLst/>
              <a:gdLst/>
              <a:ahLst/>
              <a:cxnLst/>
              <a:rect l="l" t="t" r="r" b="b"/>
              <a:pathLst>
                <a:path w="7301" h="1826" fill="none" extrusionOk="0">
                  <a:moveTo>
                    <a:pt x="1" y="192"/>
                  </a:moveTo>
                  <a:lnTo>
                    <a:pt x="1" y="192"/>
                  </a:lnTo>
                  <a:lnTo>
                    <a:pt x="3506" y="48"/>
                  </a:lnTo>
                  <a:lnTo>
                    <a:pt x="5956" y="0"/>
                  </a:lnTo>
                  <a:lnTo>
                    <a:pt x="6772" y="48"/>
                  </a:lnTo>
                  <a:lnTo>
                    <a:pt x="7108" y="48"/>
                  </a:lnTo>
                  <a:lnTo>
                    <a:pt x="7108" y="48"/>
                  </a:lnTo>
                  <a:lnTo>
                    <a:pt x="7156" y="336"/>
                  </a:lnTo>
                  <a:lnTo>
                    <a:pt x="7252" y="817"/>
                  </a:lnTo>
                  <a:lnTo>
                    <a:pt x="7300" y="1249"/>
                  </a:lnTo>
                  <a:lnTo>
                    <a:pt x="7252" y="1345"/>
                  </a:lnTo>
                  <a:lnTo>
                    <a:pt x="7252" y="1393"/>
                  </a:lnTo>
                  <a:lnTo>
                    <a:pt x="7252" y="1393"/>
                  </a:lnTo>
                  <a:lnTo>
                    <a:pt x="6340" y="1441"/>
                  </a:lnTo>
                  <a:lnTo>
                    <a:pt x="4371" y="1633"/>
                  </a:lnTo>
                  <a:lnTo>
                    <a:pt x="4371" y="1633"/>
                  </a:lnTo>
                  <a:lnTo>
                    <a:pt x="1681" y="1825"/>
                  </a:lnTo>
                  <a:lnTo>
                    <a:pt x="721" y="1825"/>
                  </a:lnTo>
                  <a:lnTo>
                    <a:pt x="433" y="1825"/>
                  </a:lnTo>
                  <a:lnTo>
                    <a:pt x="289" y="1777"/>
                  </a:lnTo>
                  <a:lnTo>
                    <a:pt x="289" y="1777"/>
                  </a:lnTo>
                  <a:lnTo>
                    <a:pt x="193" y="1681"/>
                  </a:lnTo>
                  <a:lnTo>
                    <a:pt x="145" y="1441"/>
                  </a:lnTo>
                  <a:lnTo>
                    <a:pt x="49" y="913"/>
                  </a:lnTo>
                  <a:lnTo>
                    <a:pt x="1" y="192"/>
                  </a:lnTo>
                </a:path>
              </a:pathLst>
            </a:custGeom>
            <a:noFill/>
            <a:ln>
              <a:noFill/>
            </a:ln>
          </p:spPr>
          <p:txBody>
            <a:bodyPr spcFirstLastPara="1" wrap="square" lIns="91425" tIns="91425" rIns="91425" bIns="91425" anchor="ctr" anchorCtr="0">
              <a:noAutofit/>
            </a:bodyPr>
            <a:lstStyle/>
            <a:p>
              <a:endParaRPr sz="1800"/>
            </a:p>
          </p:txBody>
        </p:sp>
        <p:sp>
          <p:nvSpPr>
            <p:cNvPr id="56" name="Google Shape;4110;p69">
              <a:extLst>
                <a:ext uri="{FF2B5EF4-FFF2-40B4-BE49-F238E27FC236}">
                  <a16:creationId xmlns:a16="http://schemas.microsoft.com/office/drawing/2014/main" id="{9EB63DA0-E5AA-495D-9272-02275F6A8AAF}"/>
                </a:ext>
              </a:extLst>
            </p:cNvPr>
            <p:cNvSpPr/>
            <p:nvPr/>
          </p:nvSpPr>
          <p:spPr>
            <a:xfrm>
              <a:off x="2076275" y="3466200"/>
              <a:ext cx="182525" cy="45650"/>
            </a:xfrm>
            <a:custGeom>
              <a:avLst/>
              <a:gdLst/>
              <a:ahLst/>
              <a:cxnLst/>
              <a:rect l="l" t="t" r="r" b="b"/>
              <a:pathLst>
                <a:path w="7301" h="1826" extrusionOk="0">
                  <a:moveTo>
                    <a:pt x="6244" y="0"/>
                  </a:moveTo>
                  <a:lnTo>
                    <a:pt x="2402" y="96"/>
                  </a:lnTo>
                  <a:lnTo>
                    <a:pt x="1" y="192"/>
                  </a:lnTo>
                  <a:lnTo>
                    <a:pt x="49" y="913"/>
                  </a:lnTo>
                  <a:lnTo>
                    <a:pt x="145" y="1441"/>
                  </a:lnTo>
                  <a:lnTo>
                    <a:pt x="193" y="1681"/>
                  </a:lnTo>
                  <a:lnTo>
                    <a:pt x="289" y="1777"/>
                  </a:lnTo>
                  <a:lnTo>
                    <a:pt x="433" y="1825"/>
                  </a:lnTo>
                  <a:lnTo>
                    <a:pt x="721" y="1825"/>
                  </a:lnTo>
                  <a:lnTo>
                    <a:pt x="2306" y="1777"/>
                  </a:lnTo>
                  <a:lnTo>
                    <a:pt x="4371" y="1633"/>
                  </a:lnTo>
                  <a:lnTo>
                    <a:pt x="7204" y="1393"/>
                  </a:lnTo>
                  <a:lnTo>
                    <a:pt x="7252" y="1393"/>
                  </a:lnTo>
                  <a:lnTo>
                    <a:pt x="7252" y="1345"/>
                  </a:lnTo>
                  <a:lnTo>
                    <a:pt x="7300" y="1249"/>
                  </a:lnTo>
                  <a:lnTo>
                    <a:pt x="7204" y="577"/>
                  </a:lnTo>
                  <a:lnTo>
                    <a:pt x="7108" y="48"/>
                  </a:lnTo>
                  <a:lnTo>
                    <a:pt x="6868" y="48"/>
                  </a:lnTo>
                  <a:lnTo>
                    <a:pt x="6244" y="0"/>
                  </a:lnTo>
                  <a:close/>
                </a:path>
              </a:pathLst>
            </a:custGeom>
            <a:solidFill>
              <a:srgbClr val="95BFF4"/>
            </a:solidFill>
            <a:ln>
              <a:noFill/>
            </a:ln>
          </p:spPr>
          <p:txBody>
            <a:bodyPr spcFirstLastPara="1" wrap="square" lIns="91425" tIns="91425" rIns="91425" bIns="91425" anchor="ctr" anchorCtr="0">
              <a:noAutofit/>
            </a:bodyPr>
            <a:lstStyle/>
            <a:p>
              <a:endParaRPr sz="1800"/>
            </a:p>
          </p:txBody>
        </p:sp>
        <p:sp>
          <p:nvSpPr>
            <p:cNvPr id="57" name="Google Shape;4111;p69">
              <a:extLst>
                <a:ext uri="{FF2B5EF4-FFF2-40B4-BE49-F238E27FC236}">
                  <a16:creationId xmlns:a16="http://schemas.microsoft.com/office/drawing/2014/main" id="{89DBE146-A8E6-4B49-8A87-095F57224BB3}"/>
                </a:ext>
              </a:extLst>
            </p:cNvPr>
            <p:cNvSpPr/>
            <p:nvPr/>
          </p:nvSpPr>
          <p:spPr>
            <a:xfrm>
              <a:off x="2076275" y="3466200"/>
              <a:ext cx="182525" cy="45650"/>
            </a:xfrm>
            <a:custGeom>
              <a:avLst/>
              <a:gdLst/>
              <a:ahLst/>
              <a:cxnLst/>
              <a:rect l="l" t="t" r="r" b="b"/>
              <a:pathLst>
                <a:path w="7301" h="1826" fill="none" extrusionOk="0">
                  <a:moveTo>
                    <a:pt x="6244" y="0"/>
                  </a:moveTo>
                  <a:lnTo>
                    <a:pt x="6244" y="0"/>
                  </a:lnTo>
                  <a:lnTo>
                    <a:pt x="2402" y="96"/>
                  </a:lnTo>
                  <a:lnTo>
                    <a:pt x="1" y="192"/>
                  </a:lnTo>
                  <a:lnTo>
                    <a:pt x="1" y="192"/>
                  </a:lnTo>
                  <a:lnTo>
                    <a:pt x="49" y="913"/>
                  </a:lnTo>
                  <a:lnTo>
                    <a:pt x="145" y="1441"/>
                  </a:lnTo>
                  <a:lnTo>
                    <a:pt x="193" y="1681"/>
                  </a:lnTo>
                  <a:lnTo>
                    <a:pt x="289" y="1777"/>
                  </a:lnTo>
                  <a:lnTo>
                    <a:pt x="289" y="1777"/>
                  </a:lnTo>
                  <a:lnTo>
                    <a:pt x="433" y="1825"/>
                  </a:lnTo>
                  <a:lnTo>
                    <a:pt x="721" y="1825"/>
                  </a:lnTo>
                  <a:lnTo>
                    <a:pt x="721" y="1825"/>
                  </a:lnTo>
                  <a:lnTo>
                    <a:pt x="2306" y="1777"/>
                  </a:lnTo>
                  <a:lnTo>
                    <a:pt x="4371" y="1633"/>
                  </a:lnTo>
                  <a:lnTo>
                    <a:pt x="4371" y="1633"/>
                  </a:lnTo>
                  <a:lnTo>
                    <a:pt x="7204" y="1393"/>
                  </a:lnTo>
                  <a:lnTo>
                    <a:pt x="7204" y="1393"/>
                  </a:lnTo>
                  <a:lnTo>
                    <a:pt x="7252" y="1393"/>
                  </a:lnTo>
                  <a:lnTo>
                    <a:pt x="7252" y="1393"/>
                  </a:lnTo>
                  <a:lnTo>
                    <a:pt x="7252" y="1393"/>
                  </a:lnTo>
                  <a:lnTo>
                    <a:pt x="7252" y="1393"/>
                  </a:lnTo>
                  <a:lnTo>
                    <a:pt x="7252" y="1345"/>
                  </a:lnTo>
                  <a:lnTo>
                    <a:pt x="7300" y="1249"/>
                  </a:lnTo>
                  <a:lnTo>
                    <a:pt x="7300" y="1249"/>
                  </a:lnTo>
                  <a:lnTo>
                    <a:pt x="7204" y="577"/>
                  </a:lnTo>
                  <a:lnTo>
                    <a:pt x="7108" y="48"/>
                  </a:lnTo>
                  <a:lnTo>
                    <a:pt x="7108" y="48"/>
                  </a:lnTo>
                  <a:lnTo>
                    <a:pt x="6868" y="48"/>
                  </a:lnTo>
                  <a:lnTo>
                    <a:pt x="6244" y="0"/>
                  </a:lnTo>
                </a:path>
              </a:pathLst>
            </a:custGeom>
            <a:noFill/>
            <a:ln>
              <a:noFill/>
            </a:ln>
          </p:spPr>
          <p:txBody>
            <a:bodyPr spcFirstLastPara="1" wrap="square" lIns="91425" tIns="91425" rIns="91425" bIns="91425" anchor="ctr" anchorCtr="0">
              <a:noAutofit/>
            </a:bodyPr>
            <a:lstStyle/>
            <a:p>
              <a:endParaRPr sz="1800"/>
            </a:p>
          </p:txBody>
        </p:sp>
        <p:sp>
          <p:nvSpPr>
            <p:cNvPr id="58" name="Google Shape;4112;p69">
              <a:extLst>
                <a:ext uri="{FF2B5EF4-FFF2-40B4-BE49-F238E27FC236}">
                  <a16:creationId xmlns:a16="http://schemas.microsoft.com/office/drawing/2014/main" id="{3A313443-CEF7-4D6B-AFD0-05F40FA3D0D7}"/>
                </a:ext>
              </a:extLst>
            </p:cNvPr>
            <p:cNvSpPr/>
            <p:nvPr/>
          </p:nvSpPr>
          <p:spPr>
            <a:xfrm>
              <a:off x="2269575" y="3379750"/>
              <a:ext cx="156100" cy="120075"/>
            </a:xfrm>
            <a:custGeom>
              <a:avLst/>
              <a:gdLst/>
              <a:ahLst/>
              <a:cxnLst/>
              <a:rect l="l" t="t" r="r" b="b"/>
              <a:pathLst>
                <a:path w="6244" h="4803" extrusionOk="0">
                  <a:moveTo>
                    <a:pt x="5428" y="0"/>
                  </a:moveTo>
                  <a:lnTo>
                    <a:pt x="5187" y="145"/>
                  </a:lnTo>
                  <a:lnTo>
                    <a:pt x="4515" y="529"/>
                  </a:lnTo>
                  <a:lnTo>
                    <a:pt x="2690" y="1729"/>
                  </a:lnTo>
                  <a:lnTo>
                    <a:pt x="1" y="3554"/>
                  </a:lnTo>
                  <a:lnTo>
                    <a:pt x="481" y="4131"/>
                  </a:lnTo>
                  <a:lnTo>
                    <a:pt x="817" y="4563"/>
                  </a:lnTo>
                  <a:lnTo>
                    <a:pt x="961" y="4707"/>
                  </a:lnTo>
                  <a:lnTo>
                    <a:pt x="1105" y="4803"/>
                  </a:lnTo>
                  <a:lnTo>
                    <a:pt x="1201" y="4755"/>
                  </a:lnTo>
                  <a:lnTo>
                    <a:pt x="1393" y="4659"/>
                  </a:lnTo>
                  <a:lnTo>
                    <a:pt x="2018" y="4227"/>
                  </a:lnTo>
                  <a:lnTo>
                    <a:pt x="3747" y="2978"/>
                  </a:lnTo>
                  <a:lnTo>
                    <a:pt x="5428" y="1681"/>
                  </a:lnTo>
                  <a:lnTo>
                    <a:pt x="6244" y="1057"/>
                  </a:lnTo>
                  <a:lnTo>
                    <a:pt x="6244" y="1009"/>
                  </a:lnTo>
                  <a:lnTo>
                    <a:pt x="6196" y="913"/>
                  </a:lnTo>
                  <a:lnTo>
                    <a:pt x="5908" y="529"/>
                  </a:lnTo>
                  <a:lnTo>
                    <a:pt x="5428" y="0"/>
                  </a:lnTo>
                  <a:close/>
                </a:path>
              </a:pathLst>
            </a:custGeom>
            <a:solidFill>
              <a:schemeClr val="accent2"/>
            </a:solidFill>
            <a:ln>
              <a:noFill/>
            </a:ln>
          </p:spPr>
          <p:txBody>
            <a:bodyPr spcFirstLastPara="1" wrap="square" lIns="91425" tIns="91425" rIns="91425" bIns="91425" anchor="ctr" anchorCtr="0">
              <a:noAutofit/>
            </a:bodyPr>
            <a:lstStyle/>
            <a:p>
              <a:endParaRPr sz="1800"/>
            </a:p>
          </p:txBody>
        </p:sp>
        <p:sp>
          <p:nvSpPr>
            <p:cNvPr id="59" name="Google Shape;4113;p69">
              <a:extLst>
                <a:ext uri="{FF2B5EF4-FFF2-40B4-BE49-F238E27FC236}">
                  <a16:creationId xmlns:a16="http://schemas.microsoft.com/office/drawing/2014/main" id="{373FC7C3-5F5B-470E-AF32-5BC9E8CF8A0B}"/>
                </a:ext>
              </a:extLst>
            </p:cNvPr>
            <p:cNvSpPr/>
            <p:nvPr/>
          </p:nvSpPr>
          <p:spPr>
            <a:xfrm>
              <a:off x="2269575" y="3379750"/>
              <a:ext cx="156100" cy="120075"/>
            </a:xfrm>
            <a:custGeom>
              <a:avLst/>
              <a:gdLst/>
              <a:ahLst/>
              <a:cxnLst/>
              <a:rect l="l" t="t" r="r" b="b"/>
              <a:pathLst>
                <a:path w="6244" h="4803" fill="none" extrusionOk="0">
                  <a:moveTo>
                    <a:pt x="1" y="3554"/>
                  </a:moveTo>
                  <a:lnTo>
                    <a:pt x="1" y="3554"/>
                  </a:lnTo>
                  <a:lnTo>
                    <a:pt x="2690" y="1729"/>
                  </a:lnTo>
                  <a:lnTo>
                    <a:pt x="4515" y="529"/>
                  </a:lnTo>
                  <a:lnTo>
                    <a:pt x="5187" y="145"/>
                  </a:lnTo>
                  <a:lnTo>
                    <a:pt x="5428" y="0"/>
                  </a:lnTo>
                  <a:lnTo>
                    <a:pt x="5428" y="0"/>
                  </a:lnTo>
                  <a:lnTo>
                    <a:pt x="5908" y="529"/>
                  </a:lnTo>
                  <a:lnTo>
                    <a:pt x="6196" y="913"/>
                  </a:lnTo>
                  <a:lnTo>
                    <a:pt x="6244" y="1009"/>
                  </a:lnTo>
                  <a:lnTo>
                    <a:pt x="6244" y="1057"/>
                  </a:lnTo>
                  <a:lnTo>
                    <a:pt x="6244" y="1057"/>
                  </a:lnTo>
                  <a:lnTo>
                    <a:pt x="5428" y="1681"/>
                  </a:lnTo>
                  <a:lnTo>
                    <a:pt x="3747" y="2978"/>
                  </a:lnTo>
                  <a:lnTo>
                    <a:pt x="2018" y="4227"/>
                  </a:lnTo>
                  <a:lnTo>
                    <a:pt x="1393" y="4659"/>
                  </a:lnTo>
                  <a:lnTo>
                    <a:pt x="1201" y="4755"/>
                  </a:lnTo>
                  <a:lnTo>
                    <a:pt x="1105" y="4803"/>
                  </a:lnTo>
                  <a:lnTo>
                    <a:pt x="1105" y="4803"/>
                  </a:lnTo>
                  <a:lnTo>
                    <a:pt x="961" y="4707"/>
                  </a:lnTo>
                  <a:lnTo>
                    <a:pt x="817" y="4563"/>
                  </a:lnTo>
                  <a:lnTo>
                    <a:pt x="481" y="4131"/>
                  </a:lnTo>
                  <a:lnTo>
                    <a:pt x="1" y="3554"/>
                  </a:lnTo>
                </a:path>
              </a:pathLst>
            </a:custGeom>
            <a:noFill/>
            <a:ln>
              <a:noFill/>
            </a:ln>
          </p:spPr>
          <p:txBody>
            <a:bodyPr spcFirstLastPara="1" wrap="square" lIns="91425" tIns="91425" rIns="91425" bIns="91425" anchor="ctr" anchorCtr="0">
              <a:noAutofit/>
            </a:bodyPr>
            <a:lstStyle/>
            <a:p>
              <a:endParaRPr sz="1800"/>
            </a:p>
          </p:txBody>
        </p:sp>
        <p:sp>
          <p:nvSpPr>
            <p:cNvPr id="60" name="Google Shape;4114;p69">
              <a:extLst>
                <a:ext uri="{FF2B5EF4-FFF2-40B4-BE49-F238E27FC236}">
                  <a16:creationId xmlns:a16="http://schemas.microsoft.com/office/drawing/2014/main" id="{C9909B68-0927-4EB2-B570-6C5A29CD9AD1}"/>
                </a:ext>
              </a:extLst>
            </p:cNvPr>
            <p:cNvSpPr/>
            <p:nvPr/>
          </p:nvSpPr>
          <p:spPr>
            <a:xfrm>
              <a:off x="2269575" y="3379750"/>
              <a:ext cx="156100" cy="120075"/>
            </a:xfrm>
            <a:custGeom>
              <a:avLst/>
              <a:gdLst/>
              <a:ahLst/>
              <a:cxnLst/>
              <a:rect l="l" t="t" r="r" b="b"/>
              <a:pathLst>
                <a:path w="6244" h="4803" extrusionOk="0">
                  <a:moveTo>
                    <a:pt x="5428" y="0"/>
                  </a:moveTo>
                  <a:lnTo>
                    <a:pt x="4995" y="193"/>
                  </a:lnTo>
                  <a:lnTo>
                    <a:pt x="4611" y="481"/>
                  </a:lnTo>
                  <a:lnTo>
                    <a:pt x="1730" y="2402"/>
                  </a:lnTo>
                  <a:lnTo>
                    <a:pt x="1" y="3554"/>
                  </a:lnTo>
                  <a:lnTo>
                    <a:pt x="481" y="4131"/>
                  </a:lnTo>
                  <a:lnTo>
                    <a:pt x="817" y="4563"/>
                  </a:lnTo>
                  <a:lnTo>
                    <a:pt x="961" y="4707"/>
                  </a:lnTo>
                  <a:lnTo>
                    <a:pt x="1105" y="4803"/>
                  </a:lnTo>
                  <a:lnTo>
                    <a:pt x="1249" y="4755"/>
                  </a:lnTo>
                  <a:lnTo>
                    <a:pt x="1441" y="4611"/>
                  </a:lnTo>
                  <a:lnTo>
                    <a:pt x="2066" y="4227"/>
                  </a:lnTo>
                  <a:lnTo>
                    <a:pt x="3747" y="2930"/>
                  </a:lnTo>
                  <a:lnTo>
                    <a:pt x="5428" y="1681"/>
                  </a:lnTo>
                  <a:lnTo>
                    <a:pt x="6244" y="1057"/>
                  </a:lnTo>
                  <a:lnTo>
                    <a:pt x="6148" y="817"/>
                  </a:lnTo>
                  <a:lnTo>
                    <a:pt x="5860" y="481"/>
                  </a:lnTo>
                  <a:lnTo>
                    <a:pt x="5428" y="0"/>
                  </a:lnTo>
                  <a:close/>
                </a:path>
              </a:pathLst>
            </a:custGeom>
            <a:solidFill>
              <a:srgbClr val="95BFF4"/>
            </a:solidFill>
            <a:ln>
              <a:noFill/>
            </a:ln>
          </p:spPr>
          <p:txBody>
            <a:bodyPr spcFirstLastPara="1" wrap="square" lIns="91425" tIns="91425" rIns="91425" bIns="91425" anchor="ctr" anchorCtr="0">
              <a:noAutofit/>
            </a:bodyPr>
            <a:lstStyle/>
            <a:p>
              <a:endParaRPr sz="1800"/>
            </a:p>
          </p:txBody>
        </p:sp>
        <p:sp>
          <p:nvSpPr>
            <p:cNvPr id="61" name="Google Shape;4115;p69">
              <a:extLst>
                <a:ext uri="{FF2B5EF4-FFF2-40B4-BE49-F238E27FC236}">
                  <a16:creationId xmlns:a16="http://schemas.microsoft.com/office/drawing/2014/main" id="{14A57A25-F4C6-466B-9985-DD10B53EB220}"/>
                </a:ext>
              </a:extLst>
            </p:cNvPr>
            <p:cNvSpPr/>
            <p:nvPr/>
          </p:nvSpPr>
          <p:spPr>
            <a:xfrm>
              <a:off x="2269575" y="3379750"/>
              <a:ext cx="156100" cy="120075"/>
            </a:xfrm>
            <a:custGeom>
              <a:avLst/>
              <a:gdLst/>
              <a:ahLst/>
              <a:cxnLst/>
              <a:rect l="l" t="t" r="r" b="b"/>
              <a:pathLst>
                <a:path w="6244" h="4803" fill="none" extrusionOk="0">
                  <a:moveTo>
                    <a:pt x="5428" y="0"/>
                  </a:moveTo>
                  <a:lnTo>
                    <a:pt x="5428" y="0"/>
                  </a:lnTo>
                  <a:lnTo>
                    <a:pt x="4995" y="193"/>
                  </a:lnTo>
                  <a:lnTo>
                    <a:pt x="4995" y="193"/>
                  </a:lnTo>
                  <a:lnTo>
                    <a:pt x="4611" y="481"/>
                  </a:lnTo>
                  <a:lnTo>
                    <a:pt x="4611" y="481"/>
                  </a:lnTo>
                  <a:lnTo>
                    <a:pt x="1730" y="2402"/>
                  </a:lnTo>
                  <a:lnTo>
                    <a:pt x="1" y="3554"/>
                  </a:lnTo>
                  <a:lnTo>
                    <a:pt x="1" y="3554"/>
                  </a:lnTo>
                  <a:lnTo>
                    <a:pt x="481" y="4131"/>
                  </a:lnTo>
                  <a:lnTo>
                    <a:pt x="817" y="4563"/>
                  </a:lnTo>
                  <a:lnTo>
                    <a:pt x="961" y="4707"/>
                  </a:lnTo>
                  <a:lnTo>
                    <a:pt x="1105" y="4803"/>
                  </a:lnTo>
                  <a:lnTo>
                    <a:pt x="1105" y="4803"/>
                  </a:lnTo>
                  <a:lnTo>
                    <a:pt x="1105" y="4803"/>
                  </a:lnTo>
                  <a:lnTo>
                    <a:pt x="1105" y="4803"/>
                  </a:lnTo>
                  <a:lnTo>
                    <a:pt x="1249" y="4755"/>
                  </a:lnTo>
                  <a:lnTo>
                    <a:pt x="1441" y="4611"/>
                  </a:lnTo>
                  <a:lnTo>
                    <a:pt x="2066" y="4227"/>
                  </a:lnTo>
                  <a:lnTo>
                    <a:pt x="3747" y="2930"/>
                  </a:lnTo>
                  <a:lnTo>
                    <a:pt x="5428" y="1681"/>
                  </a:lnTo>
                  <a:lnTo>
                    <a:pt x="6244" y="1057"/>
                  </a:lnTo>
                  <a:lnTo>
                    <a:pt x="6244" y="1057"/>
                  </a:lnTo>
                  <a:lnTo>
                    <a:pt x="6244" y="1057"/>
                  </a:lnTo>
                  <a:lnTo>
                    <a:pt x="6244" y="1057"/>
                  </a:lnTo>
                  <a:lnTo>
                    <a:pt x="6148" y="817"/>
                  </a:lnTo>
                  <a:lnTo>
                    <a:pt x="5860" y="481"/>
                  </a:lnTo>
                  <a:lnTo>
                    <a:pt x="5428" y="0"/>
                  </a:lnTo>
                  <a:lnTo>
                    <a:pt x="5428" y="0"/>
                  </a:lnTo>
                  <a:lnTo>
                    <a:pt x="5428" y="0"/>
                  </a:lnTo>
                </a:path>
              </a:pathLst>
            </a:custGeom>
            <a:noFill/>
            <a:ln>
              <a:noFill/>
            </a:ln>
          </p:spPr>
          <p:txBody>
            <a:bodyPr spcFirstLastPara="1" wrap="square" lIns="91425" tIns="91425" rIns="91425" bIns="91425" anchor="ctr" anchorCtr="0">
              <a:noAutofit/>
            </a:bodyPr>
            <a:lstStyle/>
            <a:p>
              <a:endParaRPr sz="1800"/>
            </a:p>
          </p:txBody>
        </p:sp>
        <p:sp>
          <p:nvSpPr>
            <p:cNvPr id="62" name="Google Shape;4116;p69">
              <a:extLst>
                <a:ext uri="{FF2B5EF4-FFF2-40B4-BE49-F238E27FC236}">
                  <a16:creationId xmlns:a16="http://schemas.microsoft.com/office/drawing/2014/main" id="{595B81B4-1BD9-4363-B9D6-AA4E88F36443}"/>
                </a:ext>
              </a:extLst>
            </p:cNvPr>
            <p:cNvSpPr/>
            <p:nvPr/>
          </p:nvSpPr>
          <p:spPr>
            <a:xfrm>
              <a:off x="1932200" y="3009950"/>
              <a:ext cx="234150" cy="184925"/>
            </a:xfrm>
            <a:custGeom>
              <a:avLst/>
              <a:gdLst/>
              <a:ahLst/>
              <a:cxnLst/>
              <a:rect l="l" t="t" r="r" b="b"/>
              <a:pathLst>
                <a:path w="9366" h="7397" extrusionOk="0">
                  <a:moveTo>
                    <a:pt x="7252" y="1"/>
                  </a:moveTo>
                  <a:lnTo>
                    <a:pt x="6820" y="145"/>
                  </a:lnTo>
                  <a:lnTo>
                    <a:pt x="6244" y="337"/>
                  </a:lnTo>
                  <a:lnTo>
                    <a:pt x="5668" y="577"/>
                  </a:lnTo>
                  <a:lnTo>
                    <a:pt x="4995" y="913"/>
                  </a:lnTo>
                  <a:lnTo>
                    <a:pt x="3602" y="1634"/>
                  </a:lnTo>
                  <a:lnTo>
                    <a:pt x="2306" y="2402"/>
                  </a:lnTo>
                  <a:lnTo>
                    <a:pt x="1153" y="3074"/>
                  </a:lnTo>
                  <a:lnTo>
                    <a:pt x="97" y="3747"/>
                  </a:lnTo>
                  <a:lnTo>
                    <a:pt x="49" y="4227"/>
                  </a:lnTo>
                  <a:lnTo>
                    <a:pt x="1" y="5283"/>
                  </a:lnTo>
                  <a:lnTo>
                    <a:pt x="1" y="6484"/>
                  </a:lnTo>
                  <a:lnTo>
                    <a:pt x="49" y="6964"/>
                  </a:lnTo>
                  <a:lnTo>
                    <a:pt x="145" y="7301"/>
                  </a:lnTo>
                  <a:lnTo>
                    <a:pt x="193" y="7397"/>
                  </a:lnTo>
                  <a:lnTo>
                    <a:pt x="625" y="7397"/>
                  </a:lnTo>
                  <a:lnTo>
                    <a:pt x="1105" y="7349"/>
                  </a:lnTo>
                  <a:lnTo>
                    <a:pt x="1681" y="7204"/>
                  </a:lnTo>
                  <a:lnTo>
                    <a:pt x="3170" y="6868"/>
                  </a:lnTo>
                  <a:lnTo>
                    <a:pt x="4851" y="6388"/>
                  </a:lnTo>
                  <a:lnTo>
                    <a:pt x="7925" y="5380"/>
                  </a:lnTo>
                  <a:lnTo>
                    <a:pt x="9365" y="4947"/>
                  </a:lnTo>
                  <a:lnTo>
                    <a:pt x="9269" y="4275"/>
                  </a:lnTo>
                  <a:lnTo>
                    <a:pt x="8981" y="2786"/>
                  </a:lnTo>
                  <a:lnTo>
                    <a:pt x="8789" y="1922"/>
                  </a:lnTo>
                  <a:lnTo>
                    <a:pt x="8549" y="1153"/>
                  </a:lnTo>
                  <a:lnTo>
                    <a:pt x="8405" y="817"/>
                  </a:lnTo>
                  <a:lnTo>
                    <a:pt x="8261" y="481"/>
                  </a:lnTo>
                  <a:lnTo>
                    <a:pt x="8069" y="241"/>
                  </a:lnTo>
                  <a:lnTo>
                    <a:pt x="7877" y="97"/>
                  </a:lnTo>
                  <a:lnTo>
                    <a:pt x="7781" y="1"/>
                  </a:lnTo>
                  <a:close/>
                </a:path>
              </a:pathLst>
            </a:custGeom>
            <a:solidFill>
              <a:srgbClr val="FDC59D"/>
            </a:solidFill>
            <a:ln>
              <a:noFill/>
            </a:ln>
          </p:spPr>
          <p:txBody>
            <a:bodyPr spcFirstLastPara="1" wrap="square" lIns="91425" tIns="91425" rIns="91425" bIns="91425" anchor="ctr" anchorCtr="0">
              <a:noAutofit/>
            </a:bodyPr>
            <a:lstStyle/>
            <a:p>
              <a:endParaRPr sz="1800"/>
            </a:p>
          </p:txBody>
        </p:sp>
        <p:sp>
          <p:nvSpPr>
            <p:cNvPr id="63" name="Google Shape;4117;p69">
              <a:extLst>
                <a:ext uri="{FF2B5EF4-FFF2-40B4-BE49-F238E27FC236}">
                  <a16:creationId xmlns:a16="http://schemas.microsoft.com/office/drawing/2014/main" id="{AB03ED64-BB37-4941-9CF9-4500FC6511AC}"/>
                </a:ext>
              </a:extLst>
            </p:cNvPr>
            <p:cNvSpPr/>
            <p:nvPr/>
          </p:nvSpPr>
          <p:spPr>
            <a:xfrm>
              <a:off x="1932200" y="3009950"/>
              <a:ext cx="234150" cy="184925"/>
            </a:xfrm>
            <a:custGeom>
              <a:avLst/>
              <a:gdLst/>
              <a:ahLst/>
              <a:cxnLst/>
              <a:rect l="l" t="t" r="r" b="b"/>
              <a:pathLst>
                <a:path w="9366" h="7397" fill="none" extrusionOk="0">
                  <a:moveTo>
                    <a:pt x="97" y="3747"/>
                  </a:moveTo>
                  <a:lnTo>
                    <a:pt x="97" y="3747"/>
                  </a:lnTo>
                  <a:lnTo>
                    <a:pt x="1153" y="3074"/>
                  </a:lnTo>
                  <a:lnTo>
                    <a:pt x="2306" y="2402"/>
                  </a:lnTo>
                  <a:lnTo>
                    <a:pt x="3602" y="1634"/>
                  </a:lnTo>
                  <a:lnTo>
                    <a:pt x="4995" y="913"/>
                  </a:lnTo>
                  <a:lnTo>
                    <a:pt x="5668" y="577"/>
                  </a:lnTo>
                  <a:lnTo>
                    <a:pt x="6244" y="337"/>
                  </a:lnTo>
                  <a:lnTo>
                    <a:pt x="6820" y="145"/>
                  </a:lnTo>
                  <a:lnTo>
                    <a:pt x="7252" y="1"/>
                  </a:lnTo>
                  <a:lnTo>
                    <a:pt x="7637" y="1"/>
                  </a:lnTo>
                  <a:lnTo>
                    <a:pt x="7781" y="1"/>
                  </a:lnTo>
                  <a:lnTo>
                    <a:pt x="7877" y="97"/>
                  </a:lnTo>
                  <a:lnTo>
                    <a:pt x="7877" y="97"/>
                  </a:lnTo>
                  <a:lnTo>
                    <a:pt x="8069" y="241"/>
                  </a:lnTo>
                  <a:lnTo>
                    <a:pt x="8261" y="481"/>
                  </a:lnTo>
                  <a:lnTo>
                    <a:pt x="8405" y="817"/>
                  </a:lnTo>
                  <a:lnTo>
                    <a:pt x="8549" y="1153"/>
                  </a:lnTo>
                  <a:lnTo>
                    <a:pt x="8789" y="1922"/>
                  </a:lnTo>
                  <a:lnTo>
                    <a:pt x="8981" y="2786"/>
                  </a:lnTo>
                  <a:lnTo>
                    <a:pt x="9269" y="4275"/>
                  </a:lnTo>
                  <a:lnTo>
                    <a:pt x="9365" y="4947"/>
                  </a:lnTo>
                  <a:lnTo>
                    <a:pt x="9365" y="4947"/>
                  </a:lnTo>
                  <a:lnTo>
                    <a:pt x="7925" y="5380"/>
                  </a:lnTo>
                  <a:lnTo>
                    <a:pt x="4851" y="6388"/>
                  </a:lnTo>
                  <a:lnTo>
                    <a:pt x="3170" y="6868"/>
                  </a:lnTo>
                  <a:lnTo>
                    <a:pt x="1681" y="7204"/>
                  </a:lnTo>
                  <a:lnTo>
                    <a:pt x="1105" y="7349"/>
                  </a:lnTo>
                  <a:lnTo>
                    <a:pt x="625" y="7397"/>
                  </a:lnTo>
                  <a:lnTo>
                    <a:pt x="289" y="7397"/>
                  </a:lnTo>
                  <a:lnTo>
                    <a:pt x="193" y="7397"/>
                  </a:lnTo>
                  <a:lnTo>
                    <a:pt x="145" y="7301"/>
                  </a:lnTo>
                  <a:lnTo>
                    <a:pt x="145" y="7301"/>
                  </a:lnTo>
                  <a:lnTo>
                    <a:pt x="49" y="6964"/>
                  </a:lnTo>
                  <a:lnTo>
                    <a:pt x="1" y="6484"/>
                  </a:lnTo>
                  <a:lnTo>
                    <a:pt x="1" y="5283"/>
                  </a:lnTo>
                  <a:lnTo>
                    <a:pt x="49" y="4227"/>
                  </a:lnTo>
                  <a:lnTo>
                    <a:pt x="97" y="3747"/>
                  </a:lnTo>
                </a:path>
              </a:pathLst>
            </a:custGeom>
            <a:noFill/>
            <a:ln>
              <a:noFill/>
            </a:ln>
          </p:spPr>
          <p:txBody>
            <a:bodyPr spcFirstLastPara="1" wrap="square" lIns="91425" tIns="91425" rIns="91425" bIns="91425" anchor="ctr" anchorCtr="0">
              <a:noAutofit/>
            </a:bodyPr>
            <a:lstStyle/>
            <a:p>
              <a:endParaRPr sz="1800"/>
            </a:p>
          </p:txBody>
        </p:sp>
        <p:sp>
          <p:nvSpPr>
            <p:cNvPr id="64" name="Google Shape;4118;p69">
              <a:extLst>
                <a:ext uri="{FF2B5EF4-FFF2-40B4-BE49-F238E27FC236}">
                  <a16:creationId xmlns:a16="http://schemas.microsoft.com/office/drawing/2014/main" id="{49631DA9-878F-4B06-85E6-AD0F409202DA}"/>
                </a:ext>
              </a:extLst>
            </p:cNvPr>
            <p:cNvSpPr/>
            <p:nvPr/>
          </p:nvSpPr>
          <p:spPr>
            <a:xfrm>
              <a:off x="1951400" y="3085600"/>
              <a:ext cx="42050" cy="105675"/>
            </a:xfrm>
            <a:custGeom>
              <a:avLst/>
              <a:gdLst/>
              <a:ahLst/>
              <a:cxnLst/>
              <a:rect l="l" t="t" r="r" b="b"/>
              <a:pathLst>
                <a:path w="1682" h="4227" extrusionOk="0">
                  <a:moveTo>
                    <a:pt x="433" y="0"/>
                  </a:moveTo>
                  <a:lnTo>
                    <a:pt x="1" y="288"/>
                  </a:lnTo>
                  <a:lnTo>
                    <a:pt x="433" y="2257"/>
                  </a:lnTo>
                  <a:lnTo>
                    <a:pt x="913" y="4227"/>
                  </a:lnTo>
                  <a:lnTo>
                    <a:pt x="1682" y="4034"/>
                  </a:lnTo>
                  <a:lnTo>
                    <a:pt x="433" y="0"/>
                  </a:lnTo>
                  <a:close/>
                </a:path>
              </a:pathLst>
            </a:custGeom>
            <a:solidFill>
              <a:srgbClr val="FEA68C"/>
            </a:solidFill>
            <a:ln>
              <a:noFill/>
            </a:ln>
          </p:spPr>
          <p:txBody>
            <a:bodyPr spcFirstLastPara="1" wrap="square" lIns="91425" tIns="91425" rIns="91425" bIns="91425" anchor="ctr" anchorCtr="0">
              <a:noAutofit/>
            </a:bodyPr>
            <a:lstStyle/>
            <a:p>
              <a:endParaRPr sz="1800"/>
            </a:p>
          </p:txBody>
        </p:sp>
        <p:sp>
          <p:nvSpPr>
            <p:cNvPr id="65" name="Google Shape;4119;p69">
              <a:extLst>
                <a:ext uri="{FF2B5EF4-FFF2-40B4-BE49-F238E27FC236}">
                  <a16:creationId xmlns:a16="http://schemas.microsoft.com/office/drawing/2014/main" id="{9D13F54C-6CC3-4675-9F66-DF84D6432FD9}"/>
                </a:ext>
              </a:extLst>
            </p:cNvPr>
            <p:cNvSpPr/>
            <p:nvPr/>
          </p:nvSpPr>
          <p:spPr>
            <a:xfrm>
              <a:off x="1951400" y="3085600"/>
              <a:ext cx="42050" cy="105675"/>
            </a:xfrm>
            <a:custGeom>
              <a:avLst/>
              <a:gdLst/>
              <a:ahLst/>
              <a:cxnLst/>
              <a:rect l="l" t="t" r="r" b="b"/>
              <a:pathLst>
                <a:path w="1682" h="4227" fill="none" extrusionOk="0">
                  <a:moveTo>
                    <a:pt x="433" y="0"/>
                  </a:moveTo>
                  <a:lnTo>
                    <a:pt x="433" y="0"/>
                  </a:lnTo>
                  <a:lnTo>
                    <a:pt x="1" y="288"/>
                  </a:lnTo>
                  <a:lnTo>
                    <a:pt x="1" y="288"/>
                  </a:lnTo>
                  <a:lnTo>
                    <a:pt x="433" y="2257"/>
                  </a:lnTo>
                  <a:lnTo>
                    <a:pt x="913" y="4227"/>
                  </a:lnTo>
                  <a:lnTo>
                    <a:pt x="913" y="4227"/>
                  </a:lnTo>
                  <a:lnTo>
                    <a:pt x="1682" y="4034"/>
                  </a:lnTo>
                  <a:lnTo>
                    <a:pt x="1682" y="4034"/>
                  </a:lnTo>
                  <a:lnTo>
                    <a:pt x="433" y="0"/>
                  </a:lnTo>
                </a:path>
              </a:pathLst>
            </a:custGeom>
            <a:noFill/>
            <a:ln>
              <a:noFill/>
            </a:ln>
          </p:spPr>
          <p:txBody>
            <a:bodyPr spcFirstLastPara="1" wrap="square" lIns="91425" tIns="91425" rIns="91425" bIns="91425" anchor="ctr" anchorCtr="0">
              <a:noAutofit/>
            </a:bodyPr>
            <a:lstStyle/>
            <a:p>
              <a:endParaRPr sz="1800"/>
            </a:p>
          </p:txBody>
        </p:sp>
        <p:sp>
          <p:nvSpPr>
            <p:cNvPr id="66" name="Google Shape;4120;p69">
              <a:extLst>
                <a:ext uri="{FF2B5EF4-FFF2-40B4-BE49-F238E27FC236}">
                  <a16:creationId xmlns:a16="http://schemas.microsoft.com/office/drawing/2014/main" id="{96AC1503-8BC3-4C45-831E-5F79F8FEECE4}"/>
                </a:ext>
              </a:extLst>
            </p:cNvPr>
            <p:cNvSpPr/>
            <p:nvPr/>
          </p:nvSpPr>
          <p:spPr>
            <a:xfrm>
              <a:off x="1958625" y="2995550"/>
              <a:ext cx="169300" cy="198125"/>
            </a:xfrm>
            <a:custGeom>
              <a:avLst/>
              <a:gdLst/>
              <a:ahLst/>
              <a:cxnLst/>
              <a:rect l="l" t="t" r="r" b="b"/>
              <a:pathLst>
                <a:path w="6772" h="7925" extrusionOk="0">
                  <a:moveTo>
                    <a:pt x="6772" y="0"/>
                  </a:moveTo>
                  <a:lnTo>
                    <a:pt x="5667" y="433"/>
                  </a:lnTo>
                  <a:lnTo>
                    <a:pt x="3314" y="1441"/>
                  </a:lnTo>
                  <a:lnTo>
                    <a:pt x="2065" y="1969"/>
                  </a:lnTo>
                  <a:lnTo>
                    <a:pt x="1009" y="2498"/>
                  </a:lnTo>
                  <a:lnTo>
                    <a:pt x="240" y="2882"/>
                  </a:lnTo>
                  <a:lnTo>
                    <a:pt x="48" y="3026"/>
                  </a:lnTo>
                  <a:lnTo>
                    <a:pt x="0" y="3122"/>
                  </a:lnTo>
                  <a:lnTo>
                    <a:pt x="769" y="5667"/>
                  </a:lnTo>
                  <a:lnTo>
                    <a:pt x="1489" y="7925"/>
                  </a:lnTo>
                  <a:lnTo>
                    <a:pt x="2161" y="7780"/>
                  </a:lnTo>
                  <a:lnTo>
                    <a:pt x="3650" y="7492"/>
                  </a:lnTo>
                  <a:lnTo>
                    <a:pt x="4514" y="7300"/>
                  </a:lnTo>
                  <a:lnTo>
                    <a:pt x="5283" y="7108"/>
                  </a:lnTo>
                  <a:lnTo>
                    <a:pt x="5907" y="6868"/>
                  </a:lnTo>
                  <a:lnTo>
                    <a:pt x="6099" y="6772"/>
                  </a:lnTo>
                  <a:lnTo>
                    <a:pt x="6243" y="6628"/>
                  </a:lnTo>
                  <a:lnTo>
                    <a:pt x="6339" y="6484"/>
                  </a:lnTo>
                  <a:lnTo>
                    <a:pt x="6436" y="6196"/>
                  </a:lnTo>
                  <a:lnTo>
                    <a:pt x="6580" y="5331"/>
                  </a:lnTo>
                  <a:lnTo>
                    <a:pt x="6676" y="4275"/>
                  </a:lnTo>
                  <a:lnTo>
                    <a:pt x="6724" y="3074"/>
                  </a:lnTo>
                  <a:lnTo>
                    <a:pt x="6772" y="961"/>
                  </a:lnTo>
                  <a:lnTo>
                    <a:pt x="6772" y="0"/>
                  </a:lnTo>
                  <a:close/>
                </a:path>
              </a:pathLst>
            </a:custGeom>
            <a:solidFill>
              <a:schemeClr val="lt1"/>
            </a:solidFill>
            <a:ln>
              <a:noFill/>
            </a:ln>
          </p:spPr>
          <p:txBody>
            <a:bodyPr spcFirstLastPara="1" wrap="square" lIns="91425" tIns="91425" rIns="91425" bIns="91425" anchor="ctr" anchorCtr="0">
              <a:noAutofit/>
            </a:bodyPr>
            <a:lstStyle/>
            <a:p>
              <a:endParaRPr sz="1800"/>
            </a:p>
          </p:txBody>
        </p:sp>
        <p:sp>
          <p:nvSpPr>
            <p:cNvPr id="67" name="Google Shape;4121;p69">
              <a:extLst>
                <a:ext uri="{FF2B5EF4-FFF2-40B4-BE49-F238E27FC236}">
                  <a16:creationId xmlns:a16="http://schemas.microsoft.com/office/drawing/2014/main" id="{E036D0DF-24F5-4A4A-B7F3-07302B2DAC82}"/>
                </a:ext>
              </a:extLst>
            </p:cNvPr>
            <p:cNvSpPr/>
            <p:nvPr/>
          </p:nvSpPr>
          <p:spPr>
            <a:xfrm>
              <a:off x="1958625" y="2995550"/>
              <a:ext cx="169300" cy="198125"/>
            </a:xfrm>
            <a:custGeom>
              <a:avLst/>
              <a:gdLst/>
              <a:ahLst/>
              <a:cxnLst/>
              <a:rect l="l" t="t" r="r" b="b"/>
              <a:pathLst>
                <a:path w="6772" h="7925" fill="none" extrusionOk="0">
                  <a:moveTo>
                    <a:pt x="6772" y="0"/>
                  </a:moveTo>
                  <a:lnTo>
                    <a:pt x="6772" y="0"/>
                  </a:lnTo>
                  <a:lnTo>
                    <a:pt x="5667" y="433"/>
                  </a:lnTo>
                  <a:lnTo>
                    <a:pt x="3314" y="1441"/>
                  </a:lnTo>
                  <a:lnTo>
                    <a:pt x="2065" y="1969"/>
                  </a:lnTo>
                  <a:lnTo>
                    <a:pt x="1009" y="2498"/>
                  </a:lnTo>
                  <a:lnTo>
                    <a:pt x="240" y="2882"/>
                  </a:lnTo>
                  <a:lnTo>
                    <a:pt x="48" y="3026"/>
                  </a:lnTo>
                  <a:lnTo>
                    <a:pt x="0" y="3122"/>
                  </a:lnTo>
                  <a:lnTo>
                    <a:pt x="0" y="3122"/>
                  </a:lnTo>
                  <a:lnTo>
                    <a:pt x="769" y="5667"/>
                  </a:lnTo>
                  <a:lnTo>
                    <a:pt x="1489" y="7925"/>
                  </a:lnTo>
                  <a:lnTo>
                    <a:pt x="1489" y="7925"/>
                  </a:lnTo>
                  <a:lnTo>
                    <a:pt x="2161" y="7780"/>
                  </a:lnTo>
                  <a:lnTo>
                    <a:pt x="3650" y="7492"/>
                  </a:lnTo>
                  <a:lnTo>
                    <a:pt x="4514" y="7300"/>
                  </a:lnTo>
                  <a:lnTo>
                    <a:pt x="5283" y="7108"/>
                  </a:lnTo>
                  <a:lnTo>
                    <a:pt x="5907" y="6868"/>
                  </a:lnTo>
                  <a:lnTo>
                    <a:pt x="6099" y="6772"/>
                  </a:lnTo>
                  <a:lnTo>
                    <a:pt x="6243" y="6628"/>
                  </a:lnTo>
                  <a:lnTo>
                    <a:pt x="6243" y="6628"/>
                  </a:lnTo>
                  <a:lnTo>
                    <a:pt x="6339" y="6484"/>
                  </a:lnTo>
                  <a:lnTo>
                    <a:pt x="6436" y="6196"/>
                  </a:lnTo>
                  <a:lnTo>
                    <a:pt x="6580" y="5331"/>
                  </a:lnTo>
                  <a:lnTo>
                    <a:pt x="6676" y="4275"/>
                  </a:lnTo>
                  <a:lnTo>
                    <a:pt x="6724" y="3074"/>
                  </a:lnTo>
                  <a:lnTo>
                    <a:pt x="6772" y="961"/>
                  </a:lnTo>
                  <a:lnTo>
                    <a:pt x="6772" y="0"/>
                  </a:lnTo>
                </a:path>
              </a:pathLst>
            </a:custGeom>
            <a:noFill/>
            <a:ln>
              <a:noFill/>
            </a:ln>
          </p:spPr>
          <p:txBody>
            <a:bodyPr spcFirstLastPara="1" wrap="square" lIns="91425" tIns="91425" rIns="91425" bIns="91425" anchor="ctr" anchorCtr="0">
              <a:noAutofit/>
            </a:bodyPr>
            <a:lstStyle/>
            <a:p>
              <a:endParaRPr sz="1800"/>
            </a:p>
          </p:txBody>
        </p:sp>
        <p:sp>
          <p:nvSpPr>
            <p:cNvPr id="68" name="Google Shape;4122;p69">
              <a:extLst>
                <a:ext uri="{FF2B5EF4-FFF2-40B4-BE49-F238E27FC236}">
                  <a16:creationId xmlns:a16="http://schemas.microsoft.com/office/drawing/2014/main" id="{E6208595-0BCB-4566-BF99-A9941F61E2FD}"/>
                </a:ext>
              </a:extLst>
            </p:cNvPr>
            <p:cNvSpPr/>
            <p:nvPr/>
          </p:nvSpPr>
          <p:spPr>
            <a:xfrm>
              <a:off x="2127900" y="2995550"/>
              <a:ext cx="25" cy="25"/>
            </a:xfrm>
            <a:custGeom>
              <a:avLst/>
              <a:gdLst/>
              <a:ahLst/>
              <a:cxnLst/>
              <a:rect l="l" t="t" r="r" b="b"/>
              <a:pathLst>
                <a:path w="1" h="1" extrusionOk="0">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lnTo>
                    <a:pt x="1" y="0"/>
                  </a:lnTo>
                  <a:lnTo>
                    <a:pt x="1" y="0"/>
                  </a:lnTo>
                  <a:lnTo>
                    <a:pt x="1" y="0"/>
                  </a:lnTo>
                  <a:lnTo>
                    <a:pt x="1" y="0"/>
                  </a:lnTo>
                  <a:lnTo>
                    <a:pt x="1" y="0"/>
                  </a:lnTo>
                  <a:close/>
                </a:path>
              </a:pathLst>
            </a:custGeom>
            <a:solidFill>
              <a:srgbClr val="422E2B"/>
            </a:solidFill>
            <a:ln>
              <a:noFill/>
            </a:ln>
          </p:spPr>
          <p:txBody>
            <a:bodyPr spcFirstLastPara="1" wrap="square" lIns="91425" tIns="91425" rIns="91425" bIns="91425" anchor="ctr" anchorCtr="0">
              <a:noAutofit/>
            </a:bodyPr>
            <a:lstStyle/>
            <a:p>
              <a:endParaRPr sz="1800"/>
            </a:p>
          </p:txBody>
        </p:sp>
        <p:sp>
          <p:nvSpPr>
            <p:cNvPr id="69" name="Google Shape;4123;p69">
              <a:extLst>
                <a:ext uri="{FF2B5EF4-FFF2-40B4-BE49-F238E27FC236}">
                  <a16:creationId xmlns:a16="http://schemas.microsoft.com/office/drawing/2014/main" id="{B161A51C-9370-45EC-BBFC-75812589A50F}"/>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1800"/>
            </a:p>
          </p:txBody>
        </p:sp>
        <p:sp>
          <p:nvSpPr>
            <p:cNvPr id="70" name="Google Shape;4124;p69">
              <a:extLst>
                <a:ext uri="{FF2B5EF4-FFF2-40B4-BE49-F238E27FC236}">
                  <a16:creationId xmlns:a16="http://schemas.microsoft.com/office/drawing/2014/main" id="{37D27FF1-5CB5-4502-A179-B082E306E031}"/>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1800"/>
            </a:p>
          </p:txBody>
        </p:sp>
        <p:sp>
          <p:nvSpPr>
            <p:cNvPr id="71" name="Google Shape;4125;p69">
              <a:extLst>
                <a:ext uri="{FF2B5EF4-FFF2-40B4-BE49-F238E27FC236}">
                  <a16:creationId xmlns:a16="http://schemas.microsoft.com/office/drawing/2014/main" id="{E919AAA9-2CF9-4BEA-BC1B-2F2E07098408}"/>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1800"/>
            </a:p>
          </p:txBody>
        </p:sp>
        <p:sp>
          <p:nvSpPr>
            <p:cNvPr id="72" name="Google Shape;4126;p69">
              <a:extLst>
                <a:ext uri="{FF2B5EF4-FFF2-40B4-BE49-F238E27FC236}">
                  <a16:creationId xmlns:a16="http://schemas.microsoft.com/office/drawing/2014/main" id="{D3D81978-56F9-4D86-8FCC-D2DAAA7C9FFE}"/>
                </a:ext>
              </a:extLst>
            </p:cNvPr>
            <p:cNvSpPr/>
            <p:nvPr/>
          </p:nvSpPr>
          <p:spPr>
            <a:xfrm>
              <a:off x="2058275" y="2995550"/>
              <a:ext cx="69650" cy="186125"/>
            </a:xfrm>
            <a:custGeom>
              <a:avLst/>
              <a:gdLst/>
              <a:ahLst/>
              <a:cxnLst/>
              <a:rect l="l" t="t" r="r" b="b"/>
              <a:pathLst>
                <a:path w="2786" h="7445" extrusionOk="0">
                  <a:moveTo>
                    <a:pt x="2786" y="0"/>
                  </a:moveTo>
                  <a:lnTo>
                    <a:pt x="1201" y="625"/>
                  </a:lnTo>
                  <a:lnTo>
                    <a:pt x="1057" y="1009"/>
                  </a:lnTo>
                  <a:lnTo>
                    <a:pt x="1537" y="1153"/>
                  </a:lnTo>
                  <a:lnTo>
                    <a:pt x="1729" y="865"/>
                  </a:lnTo>
                  <a:lnTo>
                    <a:pt x="1969" y="577"/>
                  </a:lnTo>
                  <a:lnTo>
                    <a:pt x="2161" y="337"/>
                  </a:lnTo>
                  <a:lnTo>
                    <a:pt x="2401" y="193"/>
                  </a:lnTo>
                  <a:lnTo>
                    <a:pt x="2786" y="0"/>
                  </a:lnTo>
                  <a:close/>
                  <a:moveTo>
                    <a:pt x="96" y="6004"/>
                  </a:moveTo>
                  <a:lnTo>
                    <a:pt x="0" y="7444"/>
                  </a:lnTo>
                  <a:lnTo>
                    <a:pt x="0" y="7444"/>
                  </a:lnTo>
                  <a:lnTo>
                    <a:pt x="144" y="7396"/>
                  </a:lnTo>
                  <a:lnTo>
                    <a:pt x="288" y="6100"/>
                  </a:lnTo>
                  <a:lnTo>
                    <a:pt x="96" y="6004"/>
                  </a:lnTo>
                  <a:close/>
                </a:path>
              </a:pathLst>
            </a:custGeom>
            <a:solidFill>
              <a:srgbClr val="FB7F7F"/>
            </a:solidFill>
            <a:ln>
              <a:noFill/>
            </a:ln>
          </p:spPr>
          <p:txBody>
            <a:bodyPr spcFirstLastPara="1" wrap="square" lIns="91425" tIns="91425" rIns="91425" bIns="91425" anchor="ctr" anchorCtr="0">
              <a:noAutofit/>
            </a:bodyPr>
            <a:lstStyle/>
            <a:p>
              <a:endParaRPr sz="1800"/>
            </a:p>
          </p:txBody>
        </p:sp>
        <p:sp>
          <p:nvSpPr>
            <p:cNvPr id="73" name="Google Shape;4127;p69">
              <a:extLst>
                <a:ext uri="{FF2B5EF4-FFF2-40B4-BE49-F238E27FC236}">
                  <a16:creationId xmlns:a16="http://schemas.microsoft.com/office/drawing/2014/main" id="{0B7FF827-5512-4C1D-851D-F467D472C8A7}"/>
                </a:ext>
              </a:extLst>
            </p:cNvPr>
            <p:cNvSpPr/>
            <p:nvPr/>
          </p:nvSpPr>
          <p:spPr>
            <a:xfrm>
              <a:off x="2058275" y="3145625"/>
              <a:ext cx="7225" cy="36050"/>
            </a:xfrm>
            <a:custGeom>
              <a:avLst/>
              <a:gdLst/>
              <a:ahLst/>
              <a:cxnLst/>
              <a:rect l="l" t="t" r="r" b="b"/>
              <a:pathLst>
                <a:path w="289" h="1442" fill="none" extrusionOk="0">
                  <a:moveTo>
                    <a:pt x="96" y="1"/>
                  </a:moveTo>
                  <a:lnTo>
                    <a:pt x="96" y="1"/>
                  </a:lnTo>
                  <a:lnTo>
                    <a:pt x="0" y="1441"/>
                  </a:lnTo>
                  <a:lnTo>
                    <a:pt x="0" y="1441"/>
                  </a:lnTo>
                  <a:lnTo>
                    <a:pt x="144" y="1393"/>
                  </a:lnTo>
                  <a:lnTo>
                    <a:pt x="144" y="1393"/>
                  </a:lnTo>
                  <a:lnTo>
                    <a:pt x="288" y="97"/>
                  </a:lnTo>
                  <a:lnTo>
                    <a:pt x="288" y="97"/>
                  </a:lnTo>
                  <a:lnTo>
                    <a:pt x="96" y="1"/>
                  </a:lnTo>
                </a:path>
              </a:pathLst>
            </a:custGeom>
            <a:noFill/>
            <a:ln>
              <a:noFill/>
            </a:ln>
          </p:spPr>
          <p:txBody>
            <a:bodyPr spcFirstLastPara="1" wrap="square" lIns="91425" tIns="91425" rIns="91425" bIns="91425" anchor="ctr" anchorCtr="0">
              <a:noAutofit/>
            </a:bodyPr>
            <a:lstStyle/>
            <a:p>
              <a:endParaRPr sz="1800"/>
            </a:p>
          </p:txBody>
        </p:sp>
        <p:sp>
          <p:nvSpPr>
            <p:cNvPr id="74" name="Google Shape;4128;p69">
              <a:extLst>
                <a:ext uri="{FF2B5EF4-FFF2-40B4-BE49-F238E27FC236}">
                  <a16:creationId xmlns:a16="http://schemas.microsoft.com/office/drawing/2014/main" id="{EBF32849-0456-4679-A391-A852DE2C6E95}"/>
                </a:ext>
              </a:extLst>
            </p:cNvPr>
            <p:cNvSpPr/>
            <p:nvPr/>
          </p:nvSpPr>
          <p:spPr>
            <a:xfrm>
              <a:off x="2084675" y="2995550"/>
              <a:ext cx="43250" cy="28825"/>
            </a:xfrm>
            <a:custGeom>
              <a:avLst/>
              <a:gdLst/>
              <a:ahLst/>
              <a:cxnLst/>
              <a:rect l="l" t="t" r="r" b="b"/>
              <a:pathLst>
                <a:path w="1730" h="1153" fill="none" extrusionOk="0">
                  <a:moveTo>
                    <a:pt x="1730" y="0"/>
                  </a:moveTo>
                  <a:lnTo>
                    <a:pt x="1730" y="0"/>
                  </a:lnTo>
                  <a:lnTo>
                    <a:pt x="1730" y="0"/>
                  </a:lnTo>
                  <a:lnTo>
                    <a:pt x="1730" y="0"/>
                  </a:lnTo>
                  <a:lnTo>
                    <a:pt x="1730" y="0"/>
                  </a:lnTo>
                  <a:lnTo>
                    <a:pt x="1730" y="0"/>
                  </a:lnTo>
                  <a:lnTo>
                    <a:pt x="1730" y="0"/>
                  </a:lnTo>
                  <a:lnTo>
                    <a:pt x="1730" y="0"/>
                  </a:lnTo>
                  <a:lnTo>
                    <a:pt x="1730" y="0"/>
                  </a:lnTo>
                  <a:lnTo>
                    <a:pt x="1730" y="0"/>
                  </a:lnTo>
                  <a:lnTo>
                    <a:pt x="1730" y="0"/>
                  </a:lnTo>
                  <a:lnTo>
                    <a:pt x="1730" y="0"/>
                  </a:lnTo>
                  <a:lnTo>
                    <a:pt x="145" y="625"/>
                  </a:lnTo>
                  <a:lnTo>
                    <a:pt x="145" y="625"/>
                  </a:lnTo>
                  <a:lnTo>
                    <a:pt x="1" y="1009"/>
                  </a:lnTo>
                  <a:lnTo>
                    <a:pt x="1" y="1009"/>
                  </a:lnTo>
                  <a:lnTo>
                    <a:pt x="481" y="1153"/>
                  </a:lnTo>
                  <a:lnTo>
                    <a:pt x="481" y="1153"/>
                  </a:lnTo>
                  <a:lnTo>
                    <a:pt x="673" y="865"/>
                  </a:lnTo>
                  <a:lnTo>
                    <a:pt x="913" y="577"/>
                  </a:lnTo>
                  <a:lnTo>
                    <a:pt x="1105" y="337"/>
                  </a:lnTo>
                  <a:lnTo>
                    <a:pt x="1345" y="193"/>
                  </a:lnTo>
                  <a:lnTo>
                    <a:pt x="1345" y="193"/>
                  </a:lnTo>
                  <a:lnTo>
                    <a:pt x="1730" y="0"/>
                  </a:lnTo>
                  <a:lnTo>
                    <a:pt x="1730" y="0"/>
                  </a:lnTo>
                  <a:lnTo>
                    <a:pt x="1730" y="0"/>
                  </a:lnTo>
                </a:path>
              </a:pathLst>
            </a:custGeom>
            <a:noFill/>
            <a:ln>
              <a:noFill/>
            </a:ln>
          </p:spPr>
          <p:txBody>
            <a:bodyPr spcFirstLastPara="1" wrap="square" lIns="91425" tIns="91425" rIns="91425" bIns="91425" anchor="ctr" anchorCtr="0">
              <a:noAutofit/>
            </a:bodyPr>
            <a:lstStyle/>
            <a:p>
              <a:endParaRPr sz="1800"/>
            </a:p>
          </p:txBody>
        </p:sp>
        <p:sp>
          <p:nvSpPr>
            <p:cNvPr id="75" name="Google Shape;4129;p69">
              <a:extLst>
                <a:ext uri="{FF2B5EF4-FFF2-40B4-BE49-F238E27FC236}">
                  <a16:creationId xmlns:a16="http://schemas.microsoft.com/office/drawing/2014/main" id="{59E7DBFA-2A6F-4718-9736-B2C5DDF37506}"/>
                </a:ext>
              </a:extLst>
            </p:cNvPr>
            <p:cNvSpPr/>
            <p:nvPr/>
          </p:nvSpPr>
          <p:spPr>
            <a:xfrm>
              <a:off x="1742500" y="2983550"/>
              <a:ext cx="212550" cy="212525"/>
            </a:xfrm>
            <a:custGeom>
              <a:avLst/>
              <a:gdLst/>
              <a:ahLst/>
              <a:cxnLst/>
              <a:rect l="l" t="t" r="r" b="b"/>
              <a:pathLst>
                <a:path w="8502" h="8501" extrusionOk="0">
                  <a:moveTo>
                    <a:pt x="1585" y="0"/>
                  </a:moveTo>
                  <a:lnTo>
                    <a:pt x="1" y="1777"/>
                  </a:lnTo>
                  <a:lnTo>
                    <a:pt x="625" y="2594"/>
                  </a:lnTo>
                  <a:lnTo>
                    <a:pt x="1345" y="3410"/>
                  </a:lnTo>
                  <a:lnTo>
                    <a:pt x="2306" y="4418"/>
                  </a:lnTo>
                  <a:lnTo>
                    <a:pt x="3410" y="5523"/>
                  </a:lnTo>
                  <a:lnTo>
                    <a:pt x="4035" y="6051"/>
                  </a:lnTo>
                  <a:lnTo>
                    <a:pt x="4707" y="6628"/>
                  </a:lnTo>
                  <a:lnTo>
                    <a:pt x="5379" y="7108"/>
                  </a:lnTo>
                  <a:lnTo>
                    <a:pt x="6100" y="7588"/>
                  </a:lnTo>
                  <a:lnTo>
                    <a:pt x="6868" y="8020"/>
                  </a:lnTo>
                  <a:lnTo>
                    <a:pt x="7589" y="8405"/>
                  </a:lnTo>
                  <a:lnTo>
                    <a:pt x="7877" y="8501"/>
                  </a:lnTo>
                  <a:lnTo>
                    <a:pt x="8117" y="8501"/>
                  </a:lnTo>
                  <a:lnTo>
                    <a:pt x="8261" y="8453"/>
                  </a:lnTo>
                  <a:lnTo>
                    <a:pt x="8357" y="8405"/>
                  </a:lnTo>
                  <a:lnTo>
                    <a:pt x="8453" y="8309"/>
                  </a:lnTo>
                  <a:lnTo>
                    <a:pt x="8501" y="8164"/>
                  </a:lnTo>
                  <a:lnTo>
                    <a:pt x="8261" y="4803"/>
                  </a:lnTo>
                  <a:lnTo>
                    <a:pt x="6868" y="3890"/>
                  </a:lnTo>
                  <a:lnTo>
                    <a:pt x="5139" y="2690"/>
                  </a:lnTo>
                  <a:lnTo>
                    <a:pt x="3266" y="1297"/>
                  </a:lnTo>
                  <a:lnTo>
                    <a:pt x="1585" y="0"/>
                  </a:lnTo>
                  <a:close/>
                </a:path>
              </a:pathLst>
            </a:custGeom>
            <a:solidFill>
              <a:srgbClr val="FDC59D"/>
            </a:solidFill>
            <a:ln>
              <a:noFill/>
            </a:ln>
          </p:spPr>
          <p:txBody>
            <a:bodyPr spcFirstLastPara="1" wrap="square" lIns="91425" tIns="91425" rIns="91425" bIns="91425" anchor="ctr" anchorCtr="0">
              <a:noAutofit/>
            </a:bodyPr>
            <a:lstStyle/>
            <a:p>
              <a:endParaRPr sz="1800"/>
            </a:p>
          </p:txBody>
        </p:sp>
        <p:sp>
          <p:nvSpPr>
            <p:cNvPr id="76" name="Google Shape;4130;p69">
              <a:extLst>
                <a:ext uri="{FF2B5EF4-FFF2-40B4-BE49-F238E27FC236}">
                  <a16:creationId xmlns:a16="http://schemas.microsoft.com/office/drawing/2014/main" id="{F17F440B-8764-406B-8967-0089B52DD4C4}"/>
                </a:ext>
              </a:extLst>
            </p:cNvPr>
            <p:cNvSpPr/>
            <p:nvPr/>
          </p:nvSpPr>
          <p:spPr>
            <a:xfrm>
              <a:off x="1652450" y="2899500"/>
              <a:ext cx="141700" cy="145300"/>
            </a:xfrm>
            <a:custGeom>
              <a:avLst/>
              <a:gdLst/>
              <a:ahLst/>
              <a:cxnLst/>
              <a:rect l="l" t="t" r="r" b="b"/>
              <a:pathLst>
                <a:path w="5668" h="5812" extrusionOk="0">
                  <a:moveTo>
                    <a:pt x="1682" y="0"/>
                  </a:moveTo>
                  <a:lnTo>
                    <a:pt x="1634" y="48"/>
                  </a:lnTo>
                  <a:lnTo>
                    <a:pt x="1634" y="289"/>
                  </a:lnTo>
                  <a:lnTo>
                    <a:pt x="1778" y="529"/>
                  </a:lnTo>
                  <a:lnTo>
                    <a:pt x="1922" y="817"/>
                  </a:lnTo>
                  <a:lnTo>
                    <a:pt x="2114" y="1153"/>
                  </a:lnTo>
                  <a:lnTo>
                    <a:pt x="2546" y="1681"/>
                  </a:lnTo>
                  <a:lnTo>
                    <a:pt x="2882" y="2065"/>
                  </a:lnTo>
                  <a:lnTo>
                    <a:pt x="2834" y="2065"/>
                  </a:lnTo>
                  <a:lnTo>
                    <a:pt x="2354" y="1729"/>
                  </a:lnTo>
                  <a:lnTo>
                    <a:pt x="1586" y="1249"/>
                  </a:lnTo>
                  <a:lnTo>
                    <a:pt x="1201" y="1057"/>
                  </a:lnTo>
                  <a:lnTo>
                    <a:pt x="817" y="913"/>
                  </a:lnTo>
                  <a:lnTo>
                    <a:pt x="577" y="865"/>
                  </a:lnTo>
                  <a:lnTo>
                    <a:pt x="529" y="913"/>
                  </a:lnTo>
                  <a:lnTo>
                    <a:pt x="481" y="1009"/>
                  </a:lnTo>
                  <a:lnTo>
                    <a:pt x="481" y="1105"/>
                  </a:lnTo>
                  <a:lnTo>
                    <a:pt x="481" y="1249"/>
                  </a:lnTo>
                  <a:lnTo>
                    <a:pt x="673" y="1537"/>
                  </a:lnTo>
                  <a:lnTo>
                    <a:pt x="913" y="1825"/>
                  </a:lnTo>
                  <a:lnTo>
                    <a:pt x="1201" y="2162"/>
                  </a:lnTo>
                  <a:lnTo>
                    <a:pt x="1826" y="2690"/>
                  </a:lnTo>
                  <a:lnTo>
                    <a:pt x="2066" y="2930"/>
                  </a:lnTo>
                  <a:lnTo>
                    <a:pt x="1730" y="2786"/>
                  </a:lnTo>
                  <a:lnTo>
                    <a:pt x="1057" y="2450"/>
                  </a:lnTo>
                  <a:lnTo>
                    <a:pt x="673" y="2306"/>
                  </a:lnTo>
                  <a:lnTo>
                    <a:pt x="337" y="2210"/>
                  </a:lnTo>
                  <a:lnTo>
                    <a:pt x="97" y="2210"/>
                  </a:lnTo>
                  <a:lnTo>
                    <a:pt x="49" y="2258"/>
                  </a:lnTo>
                  <a:lnTo>
                    <a:pt x="1" y="2306"/>
                  </a:lnTo>
                  <a:lnTo>
                    <a:pt x="1" y="2402"/>
                  </a:lnTo>
                  <a:lnTo>
                    <a:pt x="49" y="2498"/>
                  </a:lnTo>
                  <a:lnTo>
                    <a:pt x="241" y="2690"/>
                  </a:lnTo>
                  <a:lnTo>
                    <a:pt x="481" y="2882"/>
                  </a:lnTo>
                  <a:lnTo>
                    <a:pt x="769" y="3074"/>
                  </a:lnTo>
                  <a:lnTo>
                    <a:pt x="1345" y="3410"/>
                  </a:lnTo>
                  <a:lnTo>
                    <a:pt x="1730" y="3602"/>
                  </a:lnTo>
                  <a:lnTo>
                    <a:pt x="1393" y="3554"/>
                  </a:lnTo>
                  <a:lnTo>
                    <a:pt x="817" y="3506"/>
                  </a:lnTo>
                  <a:lnTo>
                    <a:pt x="529" y="3506"/>
                  </a:lnTo>
                  <a:lnTo>
                    <a:pt x="289" y="3554"/>
                  </a:lnTo>
                  <a:lnTo>
                    <a:pt x="97" y="3602"/>
                  </a:lnTo>
                  <a:lnTo>
                    <a:pt x="49" y="3650"/>
                  </a:lnTo>
                  <a:lnTo>
                    <a:pt x="49" y="3746"/>
                  </a:lnTo>
                  <a:lnTo>
                    <a:pt x="97" y="3842"/>
                  </a:lnTo>
                  <a:lnTo>
                    <a:pt x="193" y="3938"/>
                  </a:lnTo>
                  <a:lnTo>
                    <a:pt x="625" y="4131"/>
                  </a:lnTo>
                  <a:lnTo>
                    <a:pt x="1153" y="4323"/>
                  </a:lnTo>
                  <a:lnTo>
                    <a:pt x="1730" y="4515"/>
                  </a:lnTo>
                  <a:lnTo>
                    <a:pt x="1778" y="4755"/>
                  </a:lnTo>
                  <a:lnTo>
                    <a:pt x="1922" y="4995"/>
                  </a:lnTo>
                  <a:lnTo>
                    <a:pt x="2066" y="5187"/>
                  </a:lnTo>
                  <a:lnTo>
                    <a:pt x="2258" y="5379"/>
                  </a:lnTo>
                  <a:lnTo>
                    <a:pt x="2546" y="5571"/>
                  </a:lnTo>
                  <a:lnTo>
                    <a:pt x="2882" y="5715"/>
                  </a:lnTo>
                  <a:lnTo>
                    <a:pt x="3218" y="5811"/>
                  </a:lnTo>
                  <a:lnTo>
                    <a:pt x="3555" y="5811"/>
                  </a:lnTo>
                  <a:lnTo>
                    <a:pt x="3843" y="5715"/>
                  </a:lnTo>
                  <a:lnTo>
                    <a:pt x="4179" y="5619"/>
                  </a:lnTo>
                  <a:lnTo>
                    <a:pt x="4467" y="5427"/>
                  </a:lnTo>
                  <a:lnTo>
                    <a:pt x="4707" y="5187"/>
                  </a:lnTo>
                  <a:lnTo>
                    <a:pt x="5283" y="4563"/>
                  </a:lnTo>
                  <a:lnTo>
                    <a:pt x="5476" y="4275"/>
                  </a:lnTo>
                  <a:lnTo>
                    <a:pt x="5572" y="3986"/>
                  </a:lnTo>
                  <a:lnTo>
                    <a:pt x="5668" y="3746"/>
                  </a:lnTo>
                  <a:lnTo>
                    <a:pt x="5668" y="3410"/>
                  </a:lnTo>
                  <a:lnTo>
                    <a:pt x="5668" y="3122"/>
                  </a:lnTo>
                  <a:lnTo>
                    <a:pt x="5572" y="2834"/>
                  </a:lnTo>
                  <a:lnTo>
                    <a:pt x="5476" y="2594"/>
                  </a:lnTo>
                  <a:lnTo>
                    <a:pt x="5283" y="2306"/>
                  </a:lnTo>
                  <a:lnTo>
                    <a:pt x="5139" y="1825"/>
                  </a:lnTo>
                  <a:lnTo>
                    <a:pt x="4899" y="1153"/>
                  </a:lnTo>
                  <a:lnTo>
                    <a:pt x="4707" y="865"/>
                  </a:lnTo>
                  <a:lnTo>
                    <a:pt x="4563" y="673"/>
                  </a:lnTo>
                  <a:lnTo>
                    <a:pt x="4371" y="529"/>
                  </a:lnTo>
                  <a:lnTo>
                    <a:pt x="4179" y="529"/>
                  </a:lnTo>
                  <a:lnTo>
                    <a:pt x="4083" y="625"/>
                  </a:lnTo>
                  <a:lnTo>
                    <a:pt x="3987" y="721"/>
                  </a:lnTo>
                  <a:lnTo>
                    <a:pt x="3939" y="865"/>
                  </a:lnTo>
                  <a:lnTo>
                    <a:pt x="3939" y="1009"/>
                  </a:lnTo>
                  <a:lnTo>
                    <a:pt x="3939" y="1345"/>
                  </a:lnTo>
                  <a:lnTo>
                    <a:pt x="3987" y="1681"/>
                  </a:lnTo>
                  <a:lnTo>
                    <a:pt x="3699" y="1681"/>
                  </a:lnTo>
                  <a:lnTo>
                    <a:pt x="3170" y="1153"/>
                  </a:lnTo>
                  <a:lnTo>
                    <a:pt x="2498" y="529"/>
                  </a:lnTo>
                  <a:lnTo>
                    <a:pt x="2210" y="289"/>
                  </a:lnTo>
                  <a:lnTo>
                    <a:pt x="1922" y="96"/>
                  </a:lnTo>
                  <a:lnTo>
                    <a:pt x="1730" y="0"/>
                  </a:lnTo>
                  <a:close/>
                </a:path>
              </a:pathLst>
            </a:custGeom>
            <a:solidFill>
              <a:srgbClr val="FDC59D"/>
            </a:solidFill>
            <a:ln>
              <a:noFill/>
            </a:ln>
          </p:spPr>
          <p:txBody>
            <a:bodyPr spcFirstLastPara="1" wrap="square" lIns="91425" tIns="91425" rIns="91425" bIns="91425" anchor="ctr" anchorCtr="0">
              <a:noAutofit/>
            </a:bodyPr>
            <a:lstStyle/>
            <a:p>
              <a:endParaRPr sz="1800"/>
            </a:p>
          </p:txBody>
        </p:sp>
        <p:sp>
          <p:nvSpPr>
            <p:cNvPr id="77" name="Google Shape;4131;p69">
              <a:extLst>
                <a:ext uri="{FF2B5EF4-FFF2-40B4-BE49-F238E27FC236}">
                  <a16:creationId xmlns:a16="http://schemas.microsoft.com/office/drawing/2014/main" id="{A13B23C9-DD22-4472-9706-A2B9FB9726BA}"/>
                </a:ext>
              </a:extLst>
            </p:cNvPr>
            <p:cNvSpPr/>
            <p:nvPr/>
          </p:nvSpPr>
          <p:spPr>
            <a:xfrm>
              <a:off x="1652450" y="2899500"/>
              <a:ext cx="141700" cy="145300"/>
            </a:xfrm>
            <a:custGeom>
              <a:avLst/>
              <a:gdLst/>
              <a:ahLst/>
              <a:cxnLst/>
              <a:rect l="l" t="t" r="r" b="b"/>
              <a:pathLst>
                <a:path w="5668" h="5812" fill="none" extrusionOk="0">
                  <a:moveTo>
                    <a:pt x="49" y="3746"/>
                  </a:moveTo>
                  <a:lnTo>
                    <a:pt x="49" y="3746"/>
                  </a:lnTo>
                  <a:lnTo>
                    <a:pt x="49" y="3650"/>
                  </a:lnTo>
                  <a:lnTo>
                    <a:pt x="97" y="3602"/>
                  </a:lnTo>
                  <a:lnTo>
                    <a:pt x="289" y="3554"/>
                  </a:lnTo>
                  <a:lnTo>
                    <a:pt x="529" y="3506"/>
                  </a:lnTo>
                  <a:lnTo>
                    <a:pt x="817" y="3506"/>
                  </a:lnTo>
                  <a:lnTo>
                    <a:pt x="1393" y="3554"/>
                  </a:lnTo>
                  <a:lnTo>
                    <a:pt x="1730" y="3602"/>
                  </a:lnTo>
                  <a:lnTo>
                    <a:pt x="1730" y="3602"/>
                  </a:lnTo>
                  <a:lnTo>
                    <a:pt x="1730" y="3602"/>
                  </a:lnTo>
                  <a:lnTo>
                    <a:pt x="1345" y="3410"/>
                  </a:lnTo>
                  <a:lnTo>
                    <a:pt x="769" y="3074"/>
                  </a:lnTo>
                  <a:lnTo>
                    <a:pt x="481" y="2882"/>
                  </a:lnTo>
                  <a:lnTo>
                    <a:pt x="241" y="2690"/>
                  </a:lnTo>
                  <a:lnTo>
                    <a:pt x="49" y="2498"/>
                  </a:lnTo>
                  <a:lnTo>
                    <a:pt x="1" y="2402"/>
                  </a:lnTo>
                  <a:lnTo>
                    <a:pt x="1" y="2306"/>
                  </a:lnTo>
                  <a:lnTo>
                    <a:pt x="1" y="2306"/>
                  </a:lnTo>
                  <a:lnTo>
                    <a:pt x="49" y="2258"/>
                  </a:lnTo>
                  <a:lnTo>
                    <a:pt x="97" y="2210"/>
                  </a:lnTo>
                  <a:lnTo>
                    <a:pt x="337" y="2210"/>
                  </a:lnTo>
                  <a:lnTo>
                    <a:pt x="673" y="2306"/>
                  </a:lnTo>
                  <a:lnTo>
                    <a:pt x="1057" y="2450"/>
                  </a:lnTo>
                  <a:lnTo>
                    <a:pt x="1730" y="2786"/>
                  </a:lnTo>
                  <a:lnTo>
                    <a:pt x="2066" y="2930"/>
                  </a:lnTo>
                  <a:lnTo>
                    <a:pt x="2066" y="2930"/>
                  </a:lnTo>
                  <a:lnTo>
                    <a:pt x="1826" y="2690"/>
                  </a:lnTo>
                  <a:lnTo>
                    <a:pt x="1201" y="2162"/>
                  </a:lnTo>
                  <a:lnTo>
                    <a:pt x="913" y="1825"/>
                  </a:lnTo>
                  <a:lnTo>
                    <a:pt x="673" y="1537"/>
                  </a:lnTo>
                  <a:lnTo>
                    <a:pt x="481" y="1249"/>
                  </a:lnTo>
                  <a:lnTo>
                    <a:pt x="481" y="1105"/>
                  </a:lnTo>
                  <a:lnTo>
                    <a:pt x="481" y="1009"/>
                  </a:lnTo>
                  <a:lnTo>
                    <a:pt x="481" y="1009"/>
                  </a:lnTo>
                  <a:lnTo>
                    <a:pt x="529" y="913"/>
                  </a:lnTo>
                  <a:lnTo>
                    <a:pt x="577" y="865"/>
                  </a:lnTo>
                  <a:lnTo>
                    <a:pt x="817" y="913"/>
                  </a:lnTo>
                  <a:lnTo>
                    <a:pt x="1201" y="1057"/>
                  </a:lnTo>
                  <a:lnTo>
                    <a:pt x="1586" y="1249"/>
                  </a:lnTo>
                  <a:lnTo>
                    <a:pt x="2354" y="1729"/>
                  </a:lnTo>
                  <a:lnTo>
                    <a:pt x="2834" y="2065"/>
                  </a:lnTo>
                  <a:lnTo>
                    <a:pt x="2882" y="2065"/>
                  </a:lnTo>
                  <a:lnTo>
                    <a:pt x="2882" y="2065"/>
                  </a:lnTo>
                  <a:lnTo>
                    <a:pt x="2546" y="1681"/>
                  </a:lnTo>
                  <a:lnTo>
                    <a:pt x="2114" y="1153"/>
                  </a:lnTo>
                  <a:lnTo>
                    <a:pt x="1922" y="817"/>
                  </a:lnTo>
                  <a:lnTo>
                    <a:pt x="1778" y="529"/>
                  </a:lnTo>
                  <a:lnTo>
                    <a:pt x="1634" y="289"/>
                  </a:lnTo>
                  <a:lnTo>
                    <a:pt x="1634" y="48"/>
                  </a:lnTo>
                  <a:lnTo>
                    <a:pt x="1634" y="48"/>
                  </a:lnTo>
                  <a:lnTo>
                    <a:pt x="1682" y="0"/>
                  </a:lnTo>
                  <a:lnTo>
                    <a:pt x="1730" y="0"/>
                  </a:lnTo>
                  <a:lnTo>
                    <a:pt x="1922" y="96"/>
                  </a:lnTo>
                  <a:lnTo>
                    <a:pt x="2210" y="289"/>
                  </a:lnTo>
                  <a:lnTo>
                    <a:pt x="2498" y="529"/>
                  </a:lnTo>
                  <a:lnTo>
                    <a:pt x="3170" y="1153"/>
                  </a:lnTo>
                  <a:lnTo>
                    <a:pt x="3699" y="1681"/>
                  </a:lnTo>
                  <a:lnTo>
                    <a:pt x="3699" y="1681"/>
                  </a:lnTo>
                  <a:lnTo>
                    <a:pt x="3843" y="1681"/>
                  </a:lnTo>
                  <a:lnTo>
                    <a:pt x="3987" y="1681"/>
                  </a:lnTo>
                  <a:lnTo>
                    <a:pt x="3987" y="1681"/>
                  </a:lnTo>
                  <a:lnTo>
                    <a:pt x="3939" y="1345"/>
                  </a:lnTo>
                  <a:lnTo>
                    <a:pt x="3939" y="1009"/>
                  </a:lnTo>
                  <a:lnTo>
                    <a:pt x="3939" y="865"/>
                  </a:lnTo>
                  <a:lnTo>
                    <a:pt x="3987" y="721"/>
                  </a:lnTo>
                  <a:lnTo>
                    <a:pt x="4083" y="625"/>
                  </a:lnTo>
                  <a:lnTo>
                    <a:pt x="4179" y="529"/>
                  </a:lnTo>
                  <a:lnTo>
                    <a:pt x="4179" y="529"/>
                  </a:lnTo>
                  <a:lnTo>
                    <a:pt x="4275" y="529"/>
                  </a:lnTo>
                  <a:lnTo>
                    <a:pt x="4371" y="529"/>
                  </a:lnTo>
                  <a:lnTo>
                    <a:pt x="4563" y="673"/>
                  </a:lnTo>
                  <a:lnTo>
                    <a:pt x="4707" y="865"/>
                  </a:lnTo>
                  <a:lnTo>
                    <a:pt x="4899" y="1153"/>
                  </a:lnTo>
                  <a:lnTo>
                    <a:pt x="5139" y="1825"/>
                  </a:lnTo>
                  <a:lnTo>
                    <a:pt x="5283" y="2306"/>
                  </a:lnTo>
                  <a:lnTo>
                    <a:pt x="5283" y="2306"/>
                  </a:lnTo>
                  <a:lnTo>
                    <a:pt x="5476" y="2594"/>
                  </a:lnTo>
                  <a:lnTo>
                    <a:pt x="5572" y="2834"/>
                  </a:lnTo>
                  <a:lnTo>
                    <a:pt x="5668" y="3122"/>
                  </a:lnTo>
                  <a:lnTo>
                    <a:pt x="5668" y="3410"/>
                  </a:lnTo>
                  <a:lnTo>
                    <a:pt x="5668" y="3746"/>
                  </a:lnTo>
                  <a:lnTo>
                    <a:pt x="5572" y="3986"/>
                  </a:lnTo>
                  <a:lnTo>
                    <a:pt x="5476" y="4275"/>
                  </a:lnTo>
                  <a:lnTo>
                    <a:pt x="5283" y="4563"/>
                  </a:lnTo>
                  <a:lnTo>
                    <a:pt x="4707" y="5187"/>
                  </a:lnTo>
                  <a:lnTo>
                    <a:pt x="4707" y="5187"/>
                  </a:lnTo>
                  <a:lnTo>
                    <a:pt x="4467" y="5427"/>
                  </a:lnTo>
                  <a:lnTo>
                    <a:pt x="4179" y="5619"/>
                  </a:lnTo>
                  <a:lnTo>
                    <a:pt x="3843" y="5715"/>
                  </a:lnTo>
                  <a:lnTo>
                    <a:pt x="3555" y="5811"/>
                  </a:lnTo>
                  <a:lnTo>
                    <a:pt x="3218" y="5811"/>
                  </a:lnTo>
                  <a:lnTo>
                    <a:pt x="2882" y="5715"/>
                  </a:lnTo>
                  <a:lnTo>
                    <a:pt x="2546" y="5571"/>
                  </a:lnTo>
                  <a:lnTo>
                    <a:pt x="2258" y="5379"/>
                  </a:lnTo>
                  <a:lnTo>
                    <a:pt x="2258" y="5379"/>
                  </a:lnTo>
                  <a:lnTo>
                    <a:pt x="2258" y="5379"/>
                  </a:lnTo>
                  <a:lnTo>
                    <a:pt x="2066" y="5187"/>
                  </a:lnTo>
                  <a:lnTo>
                    <a:pt x="1922" y="4995"/>
                  </a:lnTo>
                  <a:lnTo>
                    <a:pt x="1778" y="4755"/>
                  </a:lnTo>
                  <a:lnTo>
                    <a:pt x="1730" y="4515"/>
                  </a:lnTo>
                  <a:lnTo>
                    <a:pt x="1730" y="4515"/>
                  </a:lnTo>
                  <a:lnTo>
                    <a:pt x="1153" y="4323"/>
                  </a:lnTo>
                  <a:lnTo>
                    <a:pt x="625" y="4131"/>
                  </a:lnTo>
                  <a:lnTo>
                    <a:pt x="193" y="3938"/>
                  </a:lnTo>
                  <a:lnTo>
                    <a:pt x="97" y="3842"/>
                  </a:lnTo>
                  <a:lnTo>
                    <a:pt x="49" y="3746"/>
                  </a:lnTo>
                </a:path>
              </a:pathLst>
            </a:custGeom>
            <a:noFill/>
            <a:ln>
              <a:noFill/>
            </a:ln>
          </p:spPr>
          <p:txBody>
            <a:bodyPr spcFirstLastPara="1" wrap="square" lIns="91425" tIns="91425" rIns="91425" bIns="91425" anchor="ctr" anchorCtr="0">
              <a:noAutofit/>
            </a:bodyPr>
            <a:lstStyle/>
            <a:p>
              <a:endParaRPr sz="1800"/>
            </a:p>
          </p:txBody>
        </p:sp>
        <p:sp>
          <p:nvSpPr>
            <p:cNvPr id="78" name="Google Shape;4132;p69">
              <a:extLst>
                <a:ext uri="{FF2B5EF4-FFF2-40B4-BE49-F238E27FC236}">
                  <a16:creationId xmlns:a16="http://schemas.microsoft.com/office/drawing/2014/main" id="{5E16842A-F6E2-4797-BAED-0F3993CD901D}"/>
                </a:ext>
              </a:extLst>
            </p:cNvPr>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chemeClr val="accent5"/>
            </a:solidFill>
            <a:ln>
              <a:noFill/>
            </a:ln>
          </p:spPr>
          <p:txBody>
            <a:bodyPr spcFirstLastPara="1" wrap="square" lIns="91425" tIns="91425" rIns="91425" bIns="91425" anchor="ctr" anchorCtr="0">
              <a:noAutofit/>
            </a:bodyPr>
            <a:lstStyle/>
            <a:p>
              <a:endParaRPr sz="1800"/>
            </a:p>
          </p:txBody>
        </p:sp>
        <p:sp>
          <p:nvSpPr>
            <p:cNvPr id="79" name="Google Shape;4133;p69">
              <a:extLst>
                <a:ext uri="{FF2B5EF4-FFF2-40B4-BE49-F238E27FC236}">
                  <a16:creationId xmlns:a16="http://schemas.microsoft.com/office/drawing/2014/main" id="{42469315-092F-48EB-8DF3-8A715942A9BB}"/>
                </a:ext>
              </a:extLst>
            </p:cNvPr>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endParaRPr sz="1800"/>
            </a:p>
          </p:txBody>
        </p:sp>
        <p:sp>
          <p:nvSpPr>
            <p:cNvPr id="80" name="Google Shape;4134;p69">
              <a:extLst>
                <a:ext uri="{FF2B5EF4-FFF2-40B4-BE49-F238E27FC236}">
                  <a16:creationId xmlns:a16="http://schemas.microsoft.com/office/drawing/2014/main" id="{D877FA51-04F8-41C5-B146-DA7600FD64D0}"/>
                </a:ext>
              </a:extLst>
            </p:cNvPr>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chemeClr val="accent5"/>
            </a:solidFill>
            <a:ln>
              <a:noFill/>
            </a:ln>
          </p:spPr>
          <p:txBody>
            <a:bodyPr spcFirstLastPara="1" wrap="square" lIns="91425" tIns="91425" rIns="91425" bIns="91425" anchor="ctr" anchorCtr="0">
              <a:noAutofit/>
            </a:bodyPr>
            <a:lstStyle/>
            <a:p>
              <a:endParaRPr sz="1800"/>
            </a:p>
          </p:txBody>
        </p:sp>
        <p:sp>
          <p:nvSpPr>
            <p:cNvPr id="81" name="Google Shape;4135;p69">
              <a:extLst>
                <a:ext uri="{FF2B5EF4-FFF2-40B4-BE49-F238E27FC236}">
                  <a16:creationId xmlns:a16="http://schemas.microsoft.com/office/drawing/2014/main" id="{34F4DEA5-1C7D-4CED-B66D-53CF3BD82B49}"/>
                </a:ext>
              </a:extLst>
            </p:cNvPr>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endParaRPr sz="1800"/>
            </a:p>
          </p:txBody>
        </p:sp>
        <p:sp>
          <p:nvSpPr>
            <p:cNvPr id="82" name="Google Shape;4136;p69">
              <a:extLst>
                <a:ext uri="{FF2B5EF4-FFF2-40B4-BE49-F238E27FC236}">
                  <a16:creationId xmlns:a16="http://schemas.microsoft.com/office/drawing/2014/main" id="{566C8122-92CF-459B-8694-3AA4A15CB6EA}"/>
                </a:ext>
              </a:extLst>
            </p:cNvPr>
            <p:cNvSpPr/>
            <p:nvPr/>
          </p:nvSpPr>
          <p:spPr>
            <a:xfrm>
              <a:off x="2297200" y="3032775"/>
              <a:ext cx="54050" cy="106875"/>
            </a:xfrm>
            <a:custGeom>
              <a:avLst/>
              <a:gdLst/>
              <a:ahLst/>
              <a:cxnLst/>
              <a:rect l="l" t="t" r="r" b="b"/>
              <a:pathLst>
                <a:path w="2162" h="4275" extrusionOk="0">
                  <a:moveTo>
                    <a:pt x="961" y="0"/>
                  </a:moveTo>
                  <a:lnTo>
                    <a:pt x="0" y="96"/>
                  </a:lnTo>
                  <a:lnTo>
                    <a:pt x="480" y="1009"/>
                  </a:lnTo>
                  <a:lnTo>
                    <a:pt x="913" y="2017"/>
                  </a:lnTo>
                  <a:lnTo>
                    <a:pt x="1297" y="3122"/>
                  </a:lnTo>
                  <a:lnTo>
                    <a:pt x="1633" y="4274"/>
                  </a:lnTo>
                  <a:lnTo>
                    <a:pt x="1921" y="3890"/>
                  </a:lnTo>
                  <a:lnTo>
                    <a:pt x="2161" y="3458"/>
                  </a:lnTo>
                  <a:lnTo>
                    <a:pt x="1921" y="2546"/>
                  </a:lnTo>
                  <a:lnTo>
                    <a:pt x="1633" y="1681"/>
                  </a:lnTo>
                  <a:lnTo>
                    <a:pt x="1297" y="817"/>
                  </a:lnTo>
                  <a:lnTo>
                    <a:pt x="961" y="0"/>
                  </a:lnTo>
                  <a:close/>
                </a:path>
              </a:pathLst>
            </a:custGeom>
            <a:solidFill>
              <a:srgbClr val="46322F"/>
            </a:solidFill>
            <a:ln>
              <a:noFill/>
            </a:ln>
          </p:spPr>
          <p:txBody>
            <a:bodyPr spcFirstLastPara="1" wrap="square" lIns="91425" tIns="91425" rIns="91425" bIns="91425" anchor="ctr" anchorCtr="0">
              <a:noAutofit/>
            </a:bodyPr>
            <a:lstStyle/>
            <a:p>
              <a:endParaRPr sz="1800"/>
            </a:p>
          </p:txBody>
        </p:sp>
        <p:sp>
          <p:nvSpPr>
            <p:cNvPr id="83" name="Google Shape;4137;p69">
              <a:extLst>
                <a:ext uri="{FF2B5EF4-FFF2-40B4-BE49-F238E27FC236}">
                  <a16:creationId xmlns:a16="http://schemas.microsoft.com/office/drawing/2014/main" id="{61FD13C8-3E2F-4C1A-8E4B-9BFD3B773B97}"/>
                </a:ext>
              </a:extLst>
            </p:cNvPr>
            <p:cNvSpPr/>
            <p:nvPr/>
          </p:nvSpPr>
          <p:spPr>
            <a:xfrm>
              <a:off x="2297200" y="3032775"/>
              <a:ext cx="54050" cy="106875"/>
            </a:xfrm>
            <a:custGeom>
              <a:avLst/>
              <a:gdLst/>
              <a:ahLst/>
              <a:cxnLst/>
              <a:rect l="l" t="t" r="r" b="b"/>
              <a:pathLst>
                <a:path w="2162" h="4275" fill="none" extrusionOk="0">
                  <a:moveTo>
                    <a:pt x="961" y="0"/>
                  </a:moveTo>
                  <a:lnTo>
                    <a:pt x="0" y="96"/>
                  </a:lnTo>
                  <a:lnTo>
                    <a:pt x="0" y="96"/>
                  </a:lnTo>
                  <a:lnTo>
                    <a:pt x="480" y="1009"/>
                  </a:lnTo>
                  <a:lnTo>
                    <a:pt x="913" y="2017"/>
                  </a:lnTo>
                  <a:lnTo>
                    <a:pt x="1297" y="3122"/>
                  </a:lnTo>
                  <a:lnTo>
                    <a:pt x="1633" y="4274"/>
                  </a:lnTo>
                  <a:lnTo>
                    <a:pt x="1633" y="4274"/>
                  </a:lnTo>
                  <a:lnTo>
                    <a:pt x="1921" y="3890"/>
                  </a:lnTo>
                  <a:lnTo>
                    <a:pt x="2161" y="3458"/>
                  </a:lnTo>
                  <a:lnTo>
                    <a:pt x="2161" y="3458"/>
                  </a:lnTo>
                  <a:lnTo>
                    <a:pt x="1921" y="2546"/>
                  </a:lnTo>
                  <a:lnTo>
                    <a:pt x="1633" y="1681"/>
                  </a:lnTo>
                  <a:lnTo>
                    <a:pt x="1297" y="817"/>
                  </a:lnTo>
                  <a:lnTo>
                    <a:pt x="961" y="0"/>
                  </a:lnTo>
                </a:path>
              </a:pathLst>
            </a:custGeom>
            <a:noFill/>
            <a:ln>
              <a:noFill/>
            </a:ln>
          </p:spPr>
          <p:txBody>
            <a:bodyPr spcFirstLastPara="1" wrap="square" lIns="91425" tIns="91425" rIns="91425" bIns="91425" anchor="ctr" anchorCtr="0">
              <a:noAutofit/>
            </a:bodyPr>
            <a:lstStyle/>
            <a:p>
              <a:endParaRPr sz="1800"/>
            </a:p>
          </p:txBody>
        </p:sp>
        <p:sp>
          <p:nvSpPr>
            <p:cNvPr id="84" name="Google Shape;4138;p69">
              <a:extLst>
                <a:ext uri="{FF2B5EF4-FFF2-40B4-BE49-F238E27FC236}">
                  <a16:creationId xmlns:a16="http://schemas.microsoft.com/office/drawing/2014/main" id="{4CE41253-319C-461E-9649-4116B82E00FB}"/>
                </a:ext>
              </a:extLst>
            </p:cNvPr>
            <p:cNvSpPr/>
            <p:nvPr/>
          </p:nvSpPr>
          <p:spPr>
            <a:xfrm>
              <a:off x="2039050" y="3109600"/>
              <a:ext cx="24050" cy="36050"/>
            </a:xfrm>
            <a:custGeom>
              <a:avLst/>
              <a:gdLst/>
              <a:ahLst/>
              <a:cxnLst/>
              <a:rect l="l" t="t" r="r" b="b"/>
              <a:pathLst>
                <a:path w="962" h="1442" extrusionOk="0">
                  <a:moveTo>
                    <a:pt x="97" y="1"/>
                  </a:moveTo>
                  <a:lnTo>
                    <a:pt x="1" y="1057"/>
                  </a:lnTo>
                  <a:lnTo>
                    <a:pt x="865" y="1442"/>
                  </a:lnTo>
                  <a:lnTo>
                    <a:pt x="961" y="433"/>
                  </a:lnTo>
                  <a:lnTo>
                    <a:pt x="97" y="1"/>
                  </a:lnTo>
                  <a:close/>
                </a:path>
              </a:pathLst>
            </a:custGeom>
            <a:solidFill>
              <a:srgbClr val="FA8181"/>
            </a:solidFill>
            <a:ln>
              <a:noFill/>
            </a:ln>
          </p:spPr>
          <p:txBody>
            <a:bodyPr spcFirstLastPara="1" wrap="square" lIns="91425" tIns="91425" rIns="91425" bIns="91425" anchor="ctr" anchorCtr="0">
              <a:noAutofit/>
            </a:bodyPr>
            <a:lstStyle/>
            <a:p>
              <a:endParaRPr sz="1800"/>
            </a:p>
          </p:txBody>
        </p:sp>
        <p:sp>
          <p:nvSpPr>
            <p:cNvPr id="85" name="Google Shape;4139;p69">
              <a:extLst>
                <a:ext uri="{FF2B5EF4-FFF2-40B4-BE49-F238E27FC236}">
                  <a16:creationId xmlns:a16="http://schemas.microsoft.com/office/drawing/2014/main" id="{7E16AA99-2256-4BBA-9431-199D1B7FB322}"/>
                </a:ext>
              </a:extLst>
            </p:cNvPr>
            <p:cNvSpPr/>
            <p:nvPr/>
          </p:nvSpPr>
          <p:spPr>
            <a:xfrm>
              <a:off x="2039050" y="3109600"/>
              <a:ext cx="24050" cy="36050"/>
            </a:xfrm>
            <a:custGeom>
              <a:avLst/>
              <a:gdLst/>
              <a:ahLst/>
              <a:cxnLst/>
              <a:rect l="l" t="t" r="r" b="b"/>
              <a:pathLst>
                <a:path w="962" h="1442" fill="none" extrusionOk="0">
                  <a:moveTo>
                    <a:pt x="97" y="1"/>
                  </a:moveTo>
                  <a:lnTo>
                    <a:pt x="97" y="1"/>
                  </a:lnTo>
                  <a:lnTo>
                    <a:pt x="1" y="1057"/>
                  </a:lnTo>
                  <a:lnTo>
                    <a:pt x="1" y="1057"/>
                  </a:lnTo>
                  <a:lnTo>
                    <a:pt x="865" y="1442"/>
                  </a:lnTo>
                  <a:lnTo>
                    <a:pt x="865" y="1442"/>
                  </a:lnTo>
                  <a:lnTo>
                    <a:pt x="961" y="433"/>
                  </a:lnTo>
                  <a:lnTo>
                    <a:pt x="961" y="433"/>
                  </a:lnTo>
                  <a:lnTo>
                    <a:pt x="97" y="1"/>
                  </a:lnTo>
                </a:path>
              </a:pathLst>
            </a:custGeom>
            <a:noFill/>
            <a:ln>
              <a:noFill/>
            </a:ln>
          </p:spPr>
          <p:txBody>
            <a:bodyPr spcFirstLastPara="1" wrap="square" lIns="91425" tIns="91425" rIns="91425" bIns="91425" anchor="ctr" anchorCtr="0">
              <a:noAutofit/>
            </a:bodyPr>
            <a:lstStyle/>
            <a:p>
              <a:endParaRPr sz="1800"/>
            </a:p>
          </p:txBody>
        </p:sp>
        <p:sp>
          <p:nvSpPr>
            <p:cNvPr id="86" name="Google Shape;4140;p69">
              <a:extLst>
                <a:ext uri="{FF2B5EF4-FFF2-40B4-BE49-F238E27FC236}">
                  <a16:creationId xmlns:a16="http://schemas.microsoft.com/office/drawing/2014/main" id="{533C7BD8-81E0-4581-A776-DE67657FB7D0}"/>
                </a:ext>
              </a:extLst>
            </p:cNvPr>
            <p:cNvSpPr/>
            <p:nvPr/>
          </p:nvSpPr>
          <p:spPr>
            <a:xfrm>
              <a:off x="2060675" y="3120425"/>
              <a:ext cx="8425" cy="27625"/>
            </a:xfrm>
            <a:custGeom>
              <a:avLst/>
              <a:gdLst/>
              <a:ahLst/>
              <a:cxnLst/>
              <a:rect l="l" t="t" r="r" b="b"/>
              <a:pathLst>
                <a:path w="337" h="1105" extrusionOk="0">
                  <a:moveTo>
                    <a:pt x="96" y="0"/>
                  </a:moveTo>
                  <a:lnTo>
                    <a:pt x="0" y="1009"/>
                  </a:lnTo>
                  <a:lnTo>
                    <a:pt x="192" y="1105"/>
                  </a:lnTo>
                  <a:lnTo>
                    <a:pt x="336" y="96"/>
                  </a:lnTo>
                  <a:lnTo>
                    <a:pt x="96" y="0"/>
                  </a:lnTo>
                  <a:close/>
                </a:path>
              </a:pathLst>
            </a:custGeom>
            <a:solidFill>
              <a:srgbClr val="F79191"/>
            </a:solidFill>
            <a:ln>
              <a:noFill/>
            </a:ln>
          </p:spPr>
          <p:txBody>
            <a:bodyPr spcFirstLastPara="1" wrap="square" lIns="91425" tIns="91425" rIns="91425" bIns="91425" anchor="ctr" anchorCtr="0">
              <a:noAutofit/>
            </a:bodyPr>
            <a:lstStyle/>
            <a:p>
              <a:endParaRPr sz="1800"/>
            </a:p>
          </p:txBody>
        </p:sp>
        <p:sp>
          <p:nvSpPr>
            <p:cNvPr id="87" name="Google Shape;4141;p69">
              <a:extLst>
                <a:ext uri="{FF2B5EF4-FFF2-40B4-BE49-F238E27FC236}">
                  <a16:creationId xmlns:a16="http://schemas.microsoft.com/office/drawing/2014/main" id="{AC3DEE67-460E-49AC-8DA8-418031FC6023}"/>
                </a:ext>
              </a:extLst>
            </p:cNvPr>
            <p:cNvSpPr/>
            <p:nvPr/>
          </p:nvSpPr>
          <p:spPr>
            <a:xfrm>
              <a:off x="2060675" y="3120425"/>
              <a:ext cx="8425" cy="27625"/>
            </a:xfrm>
            <a:custGeom>
              <a:avLst/>
              <a:gdLst/>
              <a:ahLst/>
              <a:cxnLst/>
              <a:rect l="l" t="t" r="r" b="b"/>
              <a:pathLst>
                <a:path w="337" h="1105" fill="none" extrusionOk="0">
                  <a:moveTo>
                    <a:pt x="96" y="0"/>
                  </a:moveTo>
                  <a:lnTo>
                    <a:pt x="96" y="0"/>
                  </a:lnTo>
                  <a:lnTo>
                    <a:pt x="0" y="1009"/>
                  </a:lnTo>
                  <a:lnTo>
                    <a:pt x="0" y="1009"/>
                  </a:lnTo>
                  <a:lnTo>
                    <a:pt x="192" y="1105"/>
                  </a:lnTo>
                  <a:lnTo>
                    <a:pt x="192" y="1105"/>
                  </a:lnTo>
                  <a:lnTo>
                    <a:pt x="336" y="96"/>
                  </a:lnTo>
                  <a:lnTo>
                    <a:pt x="336" y="96"/>
                  </a:lnTo>
                  <a:lnTo>
                    <a:pt x="96" y="0"/>
                  </a:lnTo>
                </a:path>
              </a:pathLst>
            </a:custGeom>
            <a:noFill/>
            <a:ln>
              <a:noFill/>
            </a:ln>
          </p:spPr>
          <p:txBody>
            <a:bodyPr spcFirstLastPara="1" wrap="square" lIns="91425" tIns="91425" rIns="91425" bIns="91425" anchor="ctr" anchorCtr="0">
              <a:noAutofit/>
            </a:bodyPr>
            <a:lstStyle/>
            <a:p>
              <a:endParaRPr sz="1800"/>
            </a:p>
          </p:txBody>
        </p:sp>
        <p:sp>
          <p:nvSpPr>
            <p:cNvPr id="88" name="Google Shape;4142;p69">
              <a:extLst>
                <a:ext uri="{FF2B5EF4-FFF2-40B4-BE49-F238E27FC236}">
                  <a16:creationId xmlns:a16="http://schemas.microsoft.com/office/drawing/2014/main" id="{FDEBAB7D-7E7B-4FF6-B883-B79134976094}"/>
                </a:ext>
              </a:extLst>
            </p:cNvPr>
            <p:cNvSpPr/>
            <p:nvPr/>
          </p:nvSpPr>
          <p:spPr>
            <a:xfrm>
              <a:off x="2065475" y="3035175"/>
              <a:ext cx="272575" cy="153700"/>
            </a:xfrm>
            <a:custGeom>
              <a:avLst/>
              <a:gdLst/>
              <a:ahLst/>
              <a:cxnLst/>
              <a:rect l="l" t="t" r="r" b="b"/>
              <a:pathLst>
                <a:path w="10903" h="6148" extrusionOk="0">
                  <a:moveTo>
                    <a:pt x="9269" y="0"/>
                  </a:move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98" y="3314"/>
                  </a:lnTo>
                  <a:lnTo>
                    <a:pt x="9846" y="3554"/>
                  </a:lnTo>
                  <a:lnTo>
                    <a:pt x="9798" y="3842"/>
                  </a:lnTo>
                  <a:lnTo>
                    <a:pt x="9701" y="4082"/>
                  </a:lnTo>
                  <a:lnTo>
                    <a:pt x="9557" y="4274"/>
                  </a:lnTo>
                  <a:lnTo>
                    <a:pt x="9365" y="4467"/>
                  </a:lnTo>
                  <a:lnTo>
                    <a:pt x="9125" y="4611"/>
                  </a:lnTo>
                  <a:lnTo>
                    <a:pt x="8885" y="4707"/>
                  </a:lnTo>
                  <a:lnTo>
                    <a:pt x="8213" y="4803"/>
                  </a:lnTo>
                  <a:lnTo>
                    <a:pt x="7588" y="4899"/>
                  </a:lnTo>
                  <a:lnTo>
                    <a:pt x="6964" y="4947"/>
                  </a:lnTo>
                  <a:lnTo>
                    <a:pt x="5475" y="4947"/>
                  </a:lnTo>
                  <a:lnTo>
                    <a:pt x="4707" y="4851"/>
                  </a:lnTo>
                  <a:lnTo>
                    <a:pt x="3890" y="4707"/>
                  </a:lnTo>
                  <a:lnTo>
                    <a:pt x="3122" y="4563"/>
                  </a:lnTo>
                  <a:lnTo>
                    <a:pt x="2354" y="4371"/>
                  </a:lnTo>
                  <a:lnTo>
                    <a:pt x="1585" y="4082"/>
                  </a:lnTo>
                  <a:lnTo>
                    <a:pt x="865" y="3842"/>
                  </a:lnTo>
                  <a:lnTo>
                    <a:pt x="144" y="3506"/>
                  </a:lnTo>
                  <a:lnTo>
                    <a:pt x="0" y="4515"/>
                  </a:lnTo>
                  <a:lnTo>
                    <a:pt x="1489" y="5139"/>
                  </a:lnTo>
                  <a:lnTo>
                    <a:pt x="2258" y="5427"/>
                  </a:lnTo>
                  <a:lnTo>
                    <a:pt x="3074" y="5667"/>
                  </a:lnTo>
                  <a:lnTo>
                    <a:pt x="3890" y="5859"/>
                  </a:lnTo>
                  <a:lnTo>
                    <a:pt x="4707" y="6003"/>
                  </a:lnTo>
                  <a:lnTo>
                    <a:pt x="5523" y="6147"/>
                  </a:lnTo>
                  <a:lnTo>
                    <a:pt x="7012" y="6147"/>
                  </a:lnTo>
                  <a:lnTo>
                    <a:pt x="7636" y="6051"/>
                  </a:lnTo>
                  <a:lnTo>
                    <a:pt x="8261" y="5907"/>
                  </a:lnTo>
                  <a:lnTo>
                    <a:pt x="8837" y="5715"/>
                  </a:lnTo>
                  <a:lnTo>
                    <a:pt x="9413" y="5427"/>
                  </a:lnTo>
                  <a:lnTo>
                    <a:pt x="9942" y="5091"/>
                  </a:lnTo>
                  <a:lnTo>
                    <a:pt x="10422" y="4659"/>
                  </a:lnTo>
                  <a:lnTo>
                    <a:pt x="10902" y="4178"/>
                  </a:lnTo>
                  <a:lnTo>
                    <a:pt x="10566" y="3026"/>
                  </a:lnTo>
                  <a:lnTo>
                    <a:pt x="10182" y="1921"/>
                  </a:lnTo>
                  <a:lnTo>
                    <a:pt x="9749" y="913"/>
                  </a:lnTo>
                  <a:lnTo>
                    <a:pt x="9269" y="0"/>
                  </a:lnTo>
                  <a:close/>
                </a:path>
              </a:pathLst>
            </a:custGeom>
            <a:solidFill>
              <a:schemeClr val="dk2"/>
            </a:solidFill>
            <a:ln>
              <a:noFill/>
            </a:ln>
          </p:spPr>
          <p:txBody>
            <a:bodyPr spcFirstLastPara="1" wrap="square" lIns="91425" tIns="91425" rIns="91425" bIns="91425" anchor="ctr" anchorCtr="0">
              <a:noAutofit/>
            </a:bodyPr>
            <a:lstStyle/>
            <a:p>
              <a:endParaRPr sz="1800"/>
            </a:p>
          </p:txBody>
        </p:sp>
        <p:sp>
          <p:nvSpPr>
            <p:cNvPr id="89" name="Google Shape;4143;p69">
              <a:extLst>
                <a:ext uri="{FF2B5EF4-FFF2-40B4-BE49-F238E27FC236}">
                  <a16:creationId xmlns:a16="http://schemas.microsoft.com/office/drawing/2014/main" id="{20FCD9C9-AD9E-4BD1-90FE-323E2CC50A2A}"/>
                </a:ext>
              </a:extLst>
            </p:cNvPr>
            <p:cNvSpPr/>
            <p:nvPr/>
          </p:nvSpPr>
          <p:spPr>
            <a:xfrm>
              <a:off x="2065475" y="3035175"/>
              <a:ext cx="272575" cy="153700"/>
            </a:xfrm>
            <a:custGeom>
              <a:avLst/>
              <a:gdLst/>
              <a:ahLst/>
              <a:cxnLst/>
              <a:rect l="l" t="t" r="r" b="b"/>
              <a:pathLst>
                <a:path w="10903" h="6148" fill="none" extrusionOk="0">
                  <a:moveTo>
                    <a:pt x="9269" y="0"/>
                  </a:moveTo>
                  <a:lnTo>
                    <a:pt x="7396" y="192"/>
                  </a:ln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49" y="3026"/>
                  </a:lnTo>
                  <a:lnTo>
                    <a:pt x="9798" y="3314"/>
                  </a:lnTo>
                  <a:lnTo>
                    <a:pt x="9846" y="3554"/>
                  </a:lnTo>
                  <a:lnTo>
                    <a:pt x="9798" y="3842"/>
                  </a:lnTo>
                  <a:lnTo>
                    <a:pt x="9701" y="4082"/>
                  </a:lnTo>
                  <a:lnTo>
                    <a:pt x="9557" y="4274"/>
                  </a:lnTo>
                  <a:lnTo>
                    <a:pt x="9365" y="4467"/>
                  </a:lnTo>
                  <a:lnTo>
                    <a:pt x="9125" y="4611"/>
                  </a:lnTo>
                  <a:lnTo>
                    <a:pt x="8885" y="4707"/>
                  </a:lnTo>
                  <a:lnTo>
                    <a:pt x="8885" y="4707"/>
                  </a:lnTo>
                  <a:lnTo>
                    <a:pt x="8213" y="4803"/>
                  </a:lnTo>
                  <a:lnTo>
                    <a:pt x="7588" y="4899"/>
                  </a:lnTo>
                  <a:lnTo>
                    <a:pt x="6964" y="4947"/>
                  </a:lnTo>
                  <a:lnTo>
                    <a:pt x="6340" y="4947"/>
                  </a:lnTo>
                  <a:lnTo>
                    <a:pt x="6340" y="4947"/>
                  </a:lnTo>
                  <a:lnTo>
                    <a:pt x="5475" y="4947"/>
                  </a:lnTo>
                  <a:lnTo>
                    <a:pt x="4707" y="4851"/>
                  </a:lnTo>
                  <a:lnTo>
                    <a:pt x="3890" y="4707"/>
                  </a:lnTo>
                  <a:lnTo>
                    <a:pt x="3122" y="4563"/>
                  </a:lnTo>
                  <a:lnTo>
                    <a:pt x="2354" y="4371"/>
                  </a:lnTo>
                  <a:lnTo>
                    <a:pt x="1585" y="4082"/>
                  </a:lnTo>
                  <a:lnTo>
                    <a:pt x="865" y="3842"/>
                  </a:lnTo>
                  <a:lnTo>
                    <a:pt x="144" y="3506"/>
                  </a:lnTo>
                  <a:lnTo>
                    <a:pt x="144" y="3506"/>
                  </a:lnTo>
                  <a:lnTo>
                    <a:pt x="0" y="4515"/>
                  </a:lnTo>
                  <a:lnTo>
                    <a:pt x="0" y="4515"/>
                  </a:lnTo>
                  <a:lnTo>
                    <a:pt x="1489" y="5139"/>
                  </a:lnTo>
                  <a:lnTo>
                    <a:pt x="2258" y="5427"/>
                  </a:lnTo>
                  <a:lnTo>
                    <a:pt x="3074" y="5667"/>
                  </a:lnTo>
                  <a:lnTo>
                    <a:pt x="3890" y="5859"/>
                  </a:lnTo>
                  <a:lnTo>
                    <a:pt x="4707" y="6003"/>
                  </a:lnTo>
                  <a:lnTo>
                    <a:pt x="5523" y="6147"/>
                  </a:lnTo>
                  <a:lnTo>
                    <a:pt x="6340" y="6147"/>
                  </a:lnTo>
                  <a:lnTo>
                    <a:pt x="6340" y="6147"/>
                  </a:lnTo>
                  <a:lnTo>
                    <a:pt x="7012" y="6147"/>
                  </a:lnTo>
                  <a:lnTo>
                    <a:pt x="7636" y="6051"/>
                  </a:lnTo>
                  <a:lnTo>
                    <a:pt x="8261" y="5907"/>
                  </a:lnTo>
                  <a:lnTo>
                    <a:pt x="8837" y="5715"/>
                  </a:lnTo>
                  <a:lnTo>
                    <a:pt x="9413" y="5427"/>
                  </a:lnTo>
                  <a:lnTo>
                    <a:pt x="9942" y="5091"/>
                  </a:lnTo>
                  <a:lnTo>
                    <a:pt x="10422" y="4659"/>
                  </a:lnTo>
                  <a:lnTo>
                    <a:pt x="10902" y="4178"/>
                  </a:lnTo>
                  <a:lnTo>
                    <a:pt x="10902" y="4178"/>
                  </a:lnTo>
                  <a:lnTo>
                    <a:pt x="10566" y="3026"/>
                  </a:lnTo>
                  <a:lnTo>
                    <a:pt x="10182" y="1921"/>
                  </a:lnTo>
                  <a:lnTo>
                    <a:pt x="9749" y="913"/>
                  </a:lnTo>
                  <a:lnTo>
                    <a:pt x="9269" y="0"/>
                  </a:lnTo>
                </a:path>
              </a:pathLst>
            </a:custGeom>
            <a:noFill/>
            <a:ln>
              <a:noFill/>
            </a:ln>
          </p:spPr>
          <p:txBody>
            <a:bodyPr spcFirstLastPara="1" wrap="square" lIns="91425" tIns="91425" rIns="91425" bIns="91425" anchor="ctr" anchorCtr="0">
              <a:noAutofit/>
            </a:bodyPr>
            <a:lstStyle/>
            <a:p>
              <a:endParaRPr sz="1800"/>
            </a:p>
          </p:txBody>
        </p:sp>
        <p:sp>
          <p:nvSpPr>
            <p:cNvPr id="90" name="Google Shape;4144;p69">
              <a:extLst>
                <a:ext uri="{FF2B5EF4-FFF2-40B4-BE49-F238E27FC236}">
                  <a16:creationId xmlns:a16="http://schemas.microsoft.com/office/drawing/2014/main" id="{5B0D9AD3-ACE9-4EEC-8A3A-B8D6158B1AB7}"/>
                </a:ext>
              </a:extLst>
            </p:cNvPr>
            <p:cNvSpPr/>
            <p:nvPr/>
          </p:nvSpPr>
          <p:spPr>
            <a:xfrm>
              <a:off x="2155525" y="2987150"/>
              <a:ext cx="87675" cy="55250"/>
            </a:xfrm>
            <a:custGeom>
              <a:avLst/>
              <a:gdLst/>
              <a:ahLst/>
              <a:cxnLst/>
              <a:rect l="l" t="t" r="r" b="b"/>
              <a:pathLst>
                <a:path w="3507" h="2210" extrusionOk="0">
                  <a:moveTo>
                    <a:pt x="1009" y="0"/>
                  </a:moveTo>
                  <a:lnTo>
                    <a:pt x="192" y="48"/>
                  </a:lnTo>
                  <a:lnTo>
                    <a:pt x="48" y="384"/>
                  </a:lnTo>
                  <a:lnTo>
                    <a:pt x="0" y="721"/>
                  </a:lnTo>
                  <a:lnTo>
                    <a:pt x="0" y="1009"/>
                  </a:lnTo>
                  <a:lnTo>
                    <a:pt x="96" y="1297"/>
                  </a:lnTo>
                  <a:lnTo>
                    <a:pt x="240" y="1537"/>
                  </a:lnTo>
                  <a:lnTo>
                    <a:pt x="481" y="1777"/>
                  </a:lnTo>
                  <a:lnTo>
                    <a:pt x="721" y="1921"/>
                  </a:lnTo>
                  <a:lnTo>
                    <a:pt x="1009" y="2065"/>
                  </a:lnTo>
                  <a:lnTo>
                    <a:pt x="1345" y="2161"/>
                  </a:lnTo>
                  <a:lnTo>
                    <a:pt x="1681" y="2209"/>
                  </a:lnTo>
                  <a:lnTo>
                    <a:pt x="2065" y="2209"/>
                  </a:lnTo>
                  <a:lnTo>
                    <a:pt x="2402" y="2113"/>
                  </a:lnTo>
                  <a:lnTo>
                    <a:pt x="2690" y="2017"/>
                  </a:lnTo>
                  <a:lnTo>
                    <a:pt x="2978" y="1825"/>
                  </a:lnTo>
                  <a:lnTo>
                    <a:pt x="3170" y="1633"/>
                  </a:lnTo>
                  <a:lnTo>
                    <a:pt x="3362" y="1393"/>
                  </a:lnTo>
                  <a:lnTo>
                    <a:pt x="3458" y="1153"/>
                  </a:lnTo>
                  <a:lnTo>
                    <a:pt x="3506" y="865"/>
                  </a:lnTo>
                  <a:lnTo>
                    <a:pt x="3506" y="529"/>
                  </a:lnTo>
                  <a:lnTo>
                    <a:pt x="3362" y="240"/>
                  </a:lnTo>
                  <a:lnTo>
                    <a:pt x="2642" y="96"/>
                  </a:lnTo>
                  <a:lnTo>
                    <a:pt x="1825" y="48"/>
                  </a:lnTo>
                  <a:lnTo>
                    <a:pt x="1009" y="0"/>
                  </a:lnTo>
                  <a:close/>
                </a:path>
              </a:pathLst>
            </a:custGeom>
            <a:solidFill>
              <a:schemeClr val="lt1"/>
            </a:solidFill>
            <a:ln>
              <a:noFill/>
            </a:ln>
          </p:spPr>
          <p:txBody>
            <a:bodyPr spcFirstLastPara="1" wrap="square" lIns="91425" tIns="91425" rIns="91425" bIns="91425" anchor="ctr" anchorCtr="0">
              <a:noAutofit/>
            </a:bodyPr>
            <a:lstStyle/>
            <a:p>
              <a:endParaRPr sz="1800"/>
            </a:p>
          </p:txBody>
        </p:sp>
        <p:sp>
          <p:nvSpPr>
            <p:cNvPr id="91" name="Google Shape;4145;p69">
              <a:extLst>
                <a:ext uri="{FF2B5EF4-FFF2-40B4-BE49-F238E27FC236}">
                  <a16:creationId xmlns:a16="http://schemas.microsoft.com/office/drawing/2014/main" id="{9149058F-394B-4FDA-AF61-FD8A042E4410}"/>
                </a:ext>
              </a:extLst>
            </p:cNvPr>
            <p:cNvSpPr/>
            <p:nvPr/>
          </p:nvSpPr>
          <p:spPr>
            <a:xfrm>
              <a:off x="2155525" y="2987150"/>
              <a:ext cx="87675" cy="55250"/>
            </a:xfrm>
            <a:custGeom>
              <a:avLst/>
              <a:gdLst/>
              <a:ahLst/>
              <a:cxnLst/>
              <a:rect l="l" t="t" r="r" b="b"/>
              <a:pathLst>
                <a:path w="3507" h="2210" fill="none" extrusionOk="0">
                  <a:moveTo>
                    <a:pt x="1681" y="2209"/>
                  </a:moveTo>
                  <a:lnTo>
                    <a:pt x="1681" y="2209"/>
                  </a:lnTo>
                  <a:lnTo>
                    <a:pt x="2065" y="2209"/>
                  </a:lnTo>
                  <a:lnTo>
                    <a:pt x="2402" y="2113"/>
                  </a:lnTo>
                  <a:lnTo>
                    <a:pt x="2690" y="2017"/>
                  </a:lnTo>
                  <a:lnTo>
                    <a:pt x="2978" y="1825"/>
                  </a:lnTo>
                  <a:lnTo>
                    <a:pt x="3170" y="1633"/>
                  </a:lnTo>
                  <a:lnTo>
                    <a:pt x="3362" y="1393"/>
                  </a:lnTo>
                  <a:lnTo>
                    <a:pt x="3458" y="1153"/>
                  </a:lnTo>
                  <a:lnTo>
                    <a:pt x="3506" y="865"/>
                  </a:lnTo>
                  <a:lnTo>
                    <a:pt x="3506" y="865"/>
                  </a:lnTo>
                  <a:lnTo>
                    <a:pt x="3506" y="529"/>
                  </a:lnTo>
                  <a:lnTo>
                    <a:pt x="3362" y="240"/>
                  </a:lnTo>
                  <a:lnTo>
                    <a:pt x="3362" y="240"/>
                  </a:lnTo>
                  <a:lnTo>
                    <a:pt x="2642" y="96"/>
                  </a:lnTo>
                  <a:lnTo>
                    <a:pt x="1825" y="48"/>
                  </a:lnTo>
                  <a:lnTo>
                    <a:pt x="1009" y="0"/>
                  </a:lnTo>
                  <a:lnTo>
                    <a:pt x="192" y="48"/>
                  </a:lnTo>
                  <a:lnTo>
                    <a:pt x="192" y="48"/>
                  </a:lnTo>
                  <a:lnTo>
                    <a:pt x="48" y="384"/>
                  </a:lnTo>
                  <a:lnTo>
                    <a:pt x="0" y="721"/>
                  </a:lnTo>
                  <a:lnTo>
                    <a:pt x="0" y="721"/>
                  </a:lnTo>
                  <a:lnTo>
                    <a:pt x="0" y="1009"/>
                  </a:lnTo>
                  <a:lnTo>
                    <a:pt x="96" y="1297"/>
                  </a:lnTo>
                  <a:lnTo>
                    <a:pt x="240" y="1537"/>
                  </a:lnTo>
                  <a:lnTo>
                    <a:pt x="481" y="1777"/>
                  </a:lnTo>
                  <a:lnTo>
                    <a:pt x="721" y="1921"/>
                  </a:lnTo>
                  <a:lnTo>
                    <a:pt x="1009" y="2065"/>
                  </a:lnTo>
                  <a:lnTo>
                    <a:pt x="1345" y="2161"/>
                  </a:lnTo>
                  <a:lnTo>
                    <a:pt x="1681" y="2209"/>
                  </a:lnTo>
                </a:path>
              </a:pathLst>
            </a:custGeom>
            <a:noFill/>
            <a:ln>
              <a:noFill/>
            </a:ln>
          </p:spPr>
          <p:txBody>
            <a:bodyPr spcFirstLastPara="1" wrap="square" lIns="91425" tIns="91425" rIns="91425" bIns="91425" anchor="ctr" anchorCtr="0">
              <a:noAutofit/>
            </a:bodyPr>
            <a:lstStyle/>
            <a:p>
              <a:endParaRPr sz="1800"/>
            </a:p>
          </p:txBody>
        </p:sp>
        <p:sp>
          <p:nvSpPr>
            <p:cNvPr id="92" name="Google Shape;4146;p69">
              <a:extLst>
                <a:ext uri="{FF2B5EF4-FFF2-40B4-BE49-F238E27FC236}">
                  <a16:creationId xmlns:a16="http://schemas.microsoft.com/office/drawing/2014/main" id="{E85CB0BF-B12C-4A67-9766-72179F464A96}"/>
                </a:ext>
              </a:extLst>
            </p:cNvPr>
            <p:cNvSpPr/>
            <p:nvPr/>
          </p:nvSpPr>
          <p:spPr>
            <a:xfrm>
              <a:off x="2155525" y="2988350"/>
              <a:ext cx="87675" cy="50450"/>
            </a:xfrm>
            <a:custGeom>
              <a:avLst/>
              <a:gdLst/>
              <a:ahLst/>
              <a:cxnLst/>
              <a:rect l="l" t="t" r="r" b="b"/>
              <a:pathLst>
                <a:path w="3507" h="2018" extrusionOk="0">
                  <a:moveTo>
                    <a:pt x="192" y="0"/>
                  </a:moveTo>
                  <a:lnTo>
                    <a:pt x="48" y="336"/>
                  </a:lnTo>
                  <a:lnTo>
                    <a:pt x="0" y="673"/>
                  </a:lnTo>
                  <a:lnTo>
                    <a:pt x="0" y="721"/>
                  </a:lnTo>
                  <a:lnTo>
                    <a:pt x="0" y="913"/>
                  </a:lnTo>
                  <a:lnTo>
                    <a:pt x="48" y="1105"/>
                  </a:lnTo>
                  <a:lnTo>
                    <a:pt x="144" y="1297"/>
                  </a:lnTo>
                  <a:lnTo>
                    <a:pt x="240" y="1489"/>
                  </a:lnTo>
                  <a:lnTo>
                    <a:pt x="529" y="1777"/>
                  </a:lnTo>
                  <a:lnTo>
                    <a:pt x="913" y="2017"/>
                  </a:lnTo>
                  <a:lnTo>
                    <a:pt x="1441" y="2017"/>
                  </a:lnTo>
                  <a:lnTo>
                    <a:pt x="2690" y="1969"/>
                  </a:lnTo>
                  <a:lnTo>
                    <a:pt x="3026" y="1777"/>
                  </a:lnTo>
                  <a:lnTo>
                    <a:pt x="3266" y="1489"/>
                  </a:lnTo>
                  <a:lnTo>
                    <a:pt x="3458" y="1153"/>
                  </a:lnTo>
                  <a:lnTo>
                    <a:pt x="3506" y="1009"/>
                  </a:lnTo>
                  <a:lnTo>
                    <a:pt x="3506" y="817"/>
                  </a:lnTo>
                  <a:lnTo>
                    <a:pt x="3506" y="769"/>
                  </a:lnTo>
                  <a:lnTo>
                    <a:pt x="3506" y="529"/>
                  </a:lnTo>
                  <a:lnTo>
                    <a:pt x="3410" y="288"/>
                  </a:lnTo>
                  <a:lnTo>
                    <a:pt x="2642" y="336"/>
                  </a:lnTo>
                  <a:lnTo>
                    <a:pt x="2498" y="336"/>
                  </a:lnTo>
                  <a:lnTo>
                    <a:pt x="2498" y="1105"/>
                  </a:lnTo>
                  <a:lnTo>
                    <a:pt x="913" y="913"/>
                  </a:lnTo>
                  <a:lnTo>
                    <a:pt x="961" y="144"/>
                  </a:lnTo>
                  <a:lnTo>
                    <a:pt x="240" y="0"/>
                  </a:lnTo>
                  <a:close/>
                </a:path>
              </a:pathLst>
            </a:custGeom>
            <a:solidFill>
              <a:srgbClr val="FA8181"/>
            </a:solidFill>
            <a:ln>
              <a:noFill/>
            </a:ln>
          </p:spPr>
          <p:txBody>
            <a:bodyPr spcFirstLastPara="1" wrap="square" lIns="91425" tIns="91425" rIns="91425" bIns="91425" anchor="ctr" anchorCtr="0">
              <a:noAutofit/>
            </a:bodyPr>
            <a:lstStyle/>
            <a:p>
              <a:endParaRPr sz="1800"/>
            </a:p>
          </p:txBody>
        </p:sp>
        <p:sp>
          <p:nvSpPr>
            <p:cNvPr id="93" name="Google Shape;4147;p69">
              <a:extLst>
                <a:ext uri="{FF2B5EF4-FFF2-40B4-BE49-F238E27FC236}">
                  <a16:creationId xmlns:a16="http://schemas.microsoft.com/office/drawing/2014/main" id="{99A1EBC3-11D6-4A63-A712-33C34F1149DF}"/>
                </a:ext>
              </a:extLst>
            </p:cNvPr>
            <p:cNvSpPr/>
            <p:nvPr/>
          </p:nvSpPr>
          <p:spPr>
            <a:xfrm>
              <a:off x="2155525" y="2988350"/>
              <a:ext cx="87675" cy="50450"/>
            </a:xfrm>
            <a:custGeom>
              <a:avLst/>
              <a:gdLst/>
              <a:ahLst/>
              <a:cxnLst/>
              <a:rect l="l" t="t" r="r" b="b"/>
              <a:pathLst>
                <a:path w="3507" h="2018" fill="none" extrusionOk="0">
                  <a:moveTo>
                    <a:pt x="240" y="0"/>
                  </a:moveTo>
                  <a:lnTo>
                    <a:pt x="240" y="0"/>
                  </a:lnTo>
                  <a:lnTo>
                    <a:pt x="192" y="0"/>
                  </a:lnTo>
                  <a:lnTo>
                    <a:pt x="192" y="0"/>
                  </a:lnTo>
                  <a:lnTo>
                    <a:pt x="48" y="336"/>
                  </a:lnTo>
                  <a:lnTo>
                    <a:pt x="0" y="673"/>
                  </a:lnTo>
                  <a:lnTo>
                    <a:pt x="0" y="673"/>
                  </a:lnTo>
                  <a:lnTo>
                    <a:pt x="0" y="721"/>
                  </a:lnTo>
                  <a:lnTo>
                    <a:pt x="0" y="721"/>
                  </a:lnTo>
                  <a:lnTo>
                    <a:pt x="0" y="913"/>
                  </a:lnTo>
                  <a:lnTo>
                    <a:pt x="48" y="1105"/>
                  </a:lnTo>
                  <a:lnTo>
                    <a:pt x="144" y="1297"/>
                  </a:lnTo>
                  <a:lnTo>
                    <a:pt x="240" y="1489"/>
                  </a:lnTo>
                  <a:lnTo>
                    <a:pt x="529" y="1777"/>
                  </a:lnTo>
                  <a:lnTo>
                    <a:pt x="913" y="2017"/>
                  </a:lnTo>
                  <a:lnTo>
                    <a:pt x="913" y="2017"/>
                  </a:lnTo>
                  <a:lnTo>
                    <a:pt x="1249" y="2017"/>
                  </a:lnTo>
                  <a:lnTo>
                    <a:pt x="1249" y="2017"/>
                  </a:lnTo>
                  <a:lnTo>
                    <a:pt x="1249" y="2017"/>
                  </a:lnTo>
                  <a:lnTo>
                    <a:pt x="1441" y="2017"/>
                  </a:lnTo>
                  <a:lnTo>
                    <a:pt x="1441" y="2017"/>
                  </a:lnTo>
                  <a:lnTo>
                    <a:pt x="2690" y="1969"/>
                  </a:lnTo>
                  <a:lnTo>
                    <a:pt x="2690" y="1969"/>
                  </a:lnTo>
                  <a:lnTo>
                    <a:pt x="3026" y="1777"/>
                  </a:lnTo>
                  <a:lnTo>
                    <a:pt x="3266" y="1489"/>
                  </a:lnTo>
                  <a:lnTo>
                    <a:pt x="3458" y="1153"/>
                  </a:lnTo>
                  <a:lnTo>
                    <a:pt x="3506" y="1009"/>
                  </a:lnTo>
                  <a:lnTo>
                    <a:pt x="3506" y="817"/>
                  </a:lnTo>
                  <a:lnTo>
                    <a:pt x="3506" y="817"/>
                  </a:lnTo>
                  <a:lnTo>
                    <a:pt x="3506" y="769"/>
                  </a:lnTo>
                  <a:lnTo>
                    <a:pt x="3506" y="769"/>
                  </a:lnTo>
                  <a:lnTo>
                    <a:pt x="3506" y="529"/>
                  </a:lnTo>
                  <a:lnTo>
                    <a:pt x="3410" y="288"/>
                  </a:lnTo>
                  <a:lnTo>
                    <a:pt x="3410" y="288"/>
                  </a:lnTo>
                  <a:lnTo>
                    <a:pt x="2642" y="336"/>
                  </a:lnTo>
                  <a:lnTo>
                    <a:pt x="2642" y="336"/>
                  </a:lnTo>
                  <a:lnTo>
                    <a:pt x="2498" y="336"/>
                  </a:lnTo>
                  <a:lnTo>
                    <a:pt x="2498" y="1105"/>
                  </a:lnTo>
                  <a:lnTo>
                    <a:pt x="913" y="913"/>
                  </a:lnTo>
                  <a:lnTo>
                    <a:pt x="961" y="144"/>
                  </a:lnTo>
                  <a:lnTo>
                    <a:pt x="961" y="144"/>
                  </a:lnTo>
                  <a:lnTo>
                    <a:pt x="240" y="0"/>
                  </a:lnTo>
                </a:path>
              </a:pathLst>
            </a:custGeom>
            <a:noFill/>
            <a:ln>
              <a:noFill/>
            </a:ln>
          </p:spPr>
          <p:txBody>
            <a:bodyPr spcFirstLastPara="1" wrap="square" lIns="91425" tIns="91425" rIns="91425" bIns="91425" anchor="ctr" anchorCtr="0">
              <a:noAutofit/>
            </a:bodyPr>
            <a:lstStyle/>
            <a:p>
              <a:endParaRPr sz="1800"/>
            </a:p>
          </p:txBody>
        </p:sp>
        <p:sp>
          <p:nvSpPr>
            <p:cNvPr id="94" name="Google Shape;4148;p69">
              <a:extLst>
                <a:ext uri="{FF2B5EF4-FFF2-40B4-BE49-F238E27FC236}">
                  <a16:creationId xmlns:a16="http://schemas.microsoft.com/office/drawing/2014/main" id="{DD18FDE4-523E-42CA-95B8-AF3ED2EB675F}"/>
                </a:ext>
              </a:extLst>
            </p:cNvPr>
            <p:cNvSpPr/>
            <p:nvPr/>
          </p:nvSpPr>
          <p:spPr>
            <a:xfrm>
              <a:off x="2178325" y="2971525"/>
              <a:ext cx="39650" cy="44450"/>
            </a:xfrm>
            <a:custGeom>
              <a:avLst/>
              <a:gdLst/>
              <a:ahLst/>
              <a:cxnLst/>
              <a:rect l="l" t="t" r="r" b="b"/>
              <a:pathLst>
                <a:path w="1586" h="1778" extrusionOk="0">
                  <a:moveTo>
                    <a:pt x="97" y="1"/>
                  </a:moveTo>
                  <a:lnTo>
                    <a:pt x="1" y="1586"/>
                  </a:lnTo>
                  <a:lnTo>
                    <a:pt x="1586" y="1778"/>
                  </a:lnTo>
                  <a:lnTo>
                    <a:pt x="1586" y="1778"/>
                  </a:lnTo>
                  <a:lnTo>
                    <a:pt x="1538" y="97"/>
                  </a:lnTo>
                  <a:lnTo>
                    <a:pt x="97" y="1"/>
                  </a:lnTo>
                  <a:close/>
                </a:path>
              </a:pathLst>
            </a:custGeom>
            <a:solidFill>
              <a:srgbClr val="FDC59D"/>
            </a:solidFill>
            <a:ln>
              <a:noFill/>
            </a:ln>
          </p:spPr>
          <p:txBody>
            <a:bodyPr spcFirstLastPara="1" wrap="square" lIns="91425" tIns="91425" rIns="91425" bIns="91425" anchor="ctr" anchorCtr="0">
              <a:noAutofit/>
            </a:bodyPr>
            <a:lstStyle/>
            <a:p>
              <a:endParaRPr sz="1800"/>
            </a:p>
          </p:txBody>
        </p:sp>
        <p:sp>
          <p:nvSpPr>
            <p:cNvPr id="95" name="Google Shape;4149;p69">
              <a:extLst>
                <a:ext uri="{FF2B5EF4-FFF2-40B4-BE49-F238E27FC236}">
                  <a16:creationId xmlns:a16="http://schemas.microsoft.com/office/drawing/2014/main" id="{0E30B902-13A2-4028-9E53-155CE66C6105}"/>
                </a:ext>
              </a:extLst>
            </p:cNvPr>
            <p:cNvSpPr/>
            <p:nvPr/>
          </p:nvSpPr>
          <p:spPr>
            <a:xfrm>
              <a:off x="2178325" y="2971525"/>
              <a:ext cx="39650" cy="44450"/>
            </a:xfrm>
            <a:custGeom>
              <a:avLst/>
              <a:gdLst/>
              <a:ahLst/>
              <a:cxnLst/>
              <a:rect l="l" t="t" r="r" b="b"/>
              <a:pathLst>
                <a:path w="1586" h="1778" fill="none" extrusionOk="0">
                  <a:moveTo>
                    <a:pt x="97" y="1"/>
                  </a:moveTo>
                  <a:lnTo>
                    <a:pt x="1" y="1586"/>
                  </a:lnTo>
                  <a:lnTo>
                    <a:pt x="1586" y="1778"/>
                  </a:lnTo>
                  <a:lnTo>
                    <a:pt x="1538" y="97"/>
                  </a:lnTo>
                  <a:lnTo>
                    <a:pt x="97" y="1"/>
                  </a:lnTo>
                </a:path>
              </a:pathLst>
            </a:custGeom>
            <a:noFill/>
            <a:ln>
              <a:noFill/>
            </a:ln>
          </p:spPr>
          <p:txBody>
            <a:bodyPr spcFirstLastPara="1" wrap="square" lIns="91425" tIns="91425" rIns="91425" bIns="91425" anchor="ctr" anchorCtr="0">
              <a:noAutofit/>
            </a:bodyPr>
            <a:lstStyle/>
            <a:p>
              <a:endParaRPr sz="1800"/>
            </a:p>
          </p:txBody>
        </p:sp>
        <p:sp>
          <p:nvSpPr>
            <p:cNvPr id="96" name="Google Shape;4150;p69">
              <a:extLst>
                <a:ext uri="{FF2B5EF4-FFF2-40B4-BE49-F238E27FC236}">
                  <a16:creationId xmlns:a16="http://schemas.microsoft.com/office/drawing/2014/main" id="{C4F90B9E-31F6-44C2-935E-E13B4A4BBC08}"/>
                </a:ext>
              </a:extLst>
            </p:cNvPr>
            <p:cNvSpPr/>
            <p:nvPr/>
          </p:nvSpPr>
          <p:spPr>
            <a:xfrm>
              <a:off x="2178325" y="2991950"/>
              <a:ext cx="39650" cy="24025"/>
            </a:xfrm>
            <a:custGeom>
              <a:avLst/>
              <a:gdLst/>
              <a:ahLst/>
              <a:cxnLst/>
              <a:rect l="l" t="t" r="r" b="b"/>
              <a:pathLst>
                <a:path w="1586" h="961" extrusionOk="0">
                  <a:moveTo>
                    <a:pt x="49" y="0"/>
                  </a:moveTo>
                  <a:lnTo>
                    <a:pt x="1" y="769"/>
                  </a:lnTo>
                  <a:lnTo>
                    <a:pt x="1586" y="961"/>
                  </a:lnTo>
                  <a:lnTo>
                    <a:pt x="1586" y="192"/>
                  </a:lnTo>
                  <a:lnTo>
                    <a:pt x="769" y="144"/>
                  </a:lnTo>
                  <a:lnTo>
                    <a:pt x="49" y="0"/>
                  </a:lnTo>
                  <a:close/>
                </a:path>
              </a:pathLst>
            </a:custGeom>
            <a:solidFill>
              <a:srgbClr val="FEA68C"/>
            </a:solidFill>
            <a:ln>
              <a:noFill/>
            </a:ln>
          </p:spPr>
          <p:txBody>
            <a:bodyPr spcFirstLastPara="1" wrap="square" lIns="91425" tIns="91425" rIns="91425" bIns="91425" anchor="ctr" anchorCtr="0">
              <a:noAutofit/>
            </a:bodyPr>
            <a:lstStyle/>
            <a:p>
              <a:endParaRPr sz="1800"/>
            </a:p>
          </p:txBody>
        </p:sp>
        <p:sp>
          <p:nvSpPr>
            <p:cNvPr id="97" name="Google Shape;4151;p69">
              <a:extLst>
                <a:ext uri="{FF2B5EF4-FFF2-40B4-BE49-F238E27FC236}">
                  <a16:creationId xmlns:a16="http://schemas.microsoft.com/office/drawing/2014/main" id="{8429B5FD-CB99-49B7-9381-6CFC00818C78}"/>
                </a:ext>
              </a:extLst>
            </p:cNvPr>
            <p:cNvSpPr/>
            <p:nvPr/>
          </p:nvSpPr>
          <p:spPr>
            <a:xfrm>
              <a:off x="2178325" y="2991950"/>
              <a:ext cx="39650" cy="24025"/>
            </a:xfrm>
            <a:custGeom>
              <a:avLst/>
              <a:gdLst/>
              <a:ahLst/>
              <a:cxnLst/>
              <a:rect l="l" t="t" r="r" b="b"/>
              <a:pathLst>
                <a:path w="1586" h="961" fill="none" extrusionOk="0">
                  <a:moveTo>
                    <a:pt x="49" y="0"/>
                  </a:moveTo>
                  <a:lnTo>
                    <a:pt x="1" y="769"/>
                  </a:lnTo>
                  <a:lnTo>
                    <a:pt x="1586" y="961"/>
                  </a:lnTo>
                  <a:lnTo>
                    <a:pt x="1586" y="192"/>
                  </a:lnTo>
                  <a:lnTo>
                    <a:pt x="1586" y="192"/>
                  </a:lnTo>
                  <a:lnTo>
                    <a:pt x="769" y="144"/>
                  </a:lnTo>
                  <a:lnTo>
                    <a:pt x="49" y="0"/>
                  </a:lnTo>
                </a:path>
              </a:pathLst>
            </a:custGeom>
            <a:noFill/>
            <a:ln>
              <a:noFill/>
            </a:ln>
          </p:spPr>
          <p:txBody>
            <a:bodyPr spcFirstLastPara="1" wrap="square" lIns="91425" tIns="91425" rIns="91425" bIns="91425" anchor="ctr" anchorCtr="0">
              <a:noAutofit/>
            </a:bodyPr>
            <a:lstStyle/>
            <a:p>
              <a:endParaRPr sz="1800"/>
            </a:p>
          </p:txBody>
        </p:sp>
        <p:sp>
          <p:nvSpPr>
            <p:cNvPr id="98" name="Google Shape;4152;p69">
              <a:extLst>
                <a:ext uri="{FF2B5EF4-FFF2-40B4-BE49-F238E27FC236}">
                  <a16:creationId xmlns:a16="http://schemas.microsoft.com/office/drawing/2014/main" id="{12EC0660-627E-46BD-9320-4359CECF05A6}"/>
                </a:ext>
              </a:extLst>
            </p:cNvPr>
            <p:cNvSpPr/>
            <p:nvPr/>
          </p:nvSpPr>
          <p:spPr>
            <a:xfrm>
              <a:off x="1874575" y="2642550"/>
              <a:ext cx="144100" cy="154925"/>
            </a:xfrm>
            <a:custGeom>
              <a:avLst/>
              <a:gdLst/>
              <a:ahLst/>
              <a:cxnLst/>
              <a:rect l="l" t="t" r="r" b="b"/>
              <a:pathLst>
                <a:path w="5764" h="6197" extrusionOk="0">
                  <a:moveTo>
                    <a:pt x="2642" y="1"/>
                  </a:moveTo>
                  <a:lnTo>
                    <a:pt x="2354" y="97"/>
                  </a:lnTo>
                  <a:lnTo>
                    <a:pt x="2065" y="145"/>
                  </a:lnTo>
                  <a:lnTo>
                    <a:pt x="1585" y="385"/>
                  </a:lnTo>
                  <a:lnTo>
                    <a:pt x="1105" y="721"/>
                  </a:lnTo>
                  <a:lnTo>
                    <a:pt x="673" y="1154"/>
                  </a:lnTo>
                  <a:lnTo>
                    <a:pt x="385" y="1682"/>
                  </a:lnTo>
                  <a:lnTo>
                    <a:pt x="240" y="1970"/>
                  </a:ln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2258" y="6196"/>
                  </a:lnTo>
                  <a:lnTo>
                    <a:pt x="3122" y="6196"/>
                  </a:lnTo>
                  <a:lnTo>
                    <a:pt x="3362" y="6148"/>
                  </a:lnTo>
                  <a:lnTo>
                    <a:pt x="3650" y="6052"/>
                  </a:lnTo>
                  <a:lnTo>
                    <a:pt x="4179" y="5812"/>
                  </a:lnTo>
                  <a:lnTo>
                    <a:pt x="4659" y="5476"/>
                  </a:lnTo>
                  <a:lnTo>
                    <a:pt x="5043" y="5044"/>
                  </a:lnTo>
                  <a:lnTo>
                    <a:pt x="5379" y="4515"/>
                  </a:lnTo>
                  <a:lnTo>
                    <a:pt x="5523" y="4227"/>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endParaRPr sz="1800"/>
            </a:p>
          </p:txBody>
        </p:sp>
        <p:sp>
          <p:nvSpPr>
            <p:cNvPr id="99" name="Google Shape;4153;p69">
              <a:extLst>
                <a:ext uri="{FF2B5EF4-FFF2-40B4-BE49-F238E27FC236}">
                  <a16:creationId xmlns:a16="http://schemas.microsoft.com/office/drawing/2014/main" id="{5E3F6426-376E-42C5-9AA5-3A3C75835EDC}"/>
                </a:ext>
              </a:extLst>
            </p:cNvPr>
            <p:cNvSpPr/>
            <p:nvPr/>
          </p:nvSpPr>
          <p:spPr>
            <a:xfrm>
              <a:off x="1874575" y="2642550"/>
              <a:ext cx="144100" cy="154925"/>
            </a:xfrm>
            <a:custGeom>
              <a:avLst/>
              <a:gdLst/>
              <a:ahLst/>
              <a:cxnLst/>
              <a:rect l="l" t="t" r="r" b="b"/>
              <a:pathLst>
                <a:path w="5764" h="6197" fill="none" extrusionOk="0">
                  <a:moveTo>
                    <a:pt x="144" y="2258"/>
                  </a:move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1969" y="6100"/>
                  </a:lnTo>
                  <a:lnTo>
                    <a:pt x="2258" y="6196"/>
                  </a:lnTo>
                  <a:lnTo>
                    <a:pt x="2546" y="6196"/>
                  </a:lnTo>
                  <a:lnTo>
                    <a:pt x="2834" y="6196"/>
                  </a:lnTo>
                  <a:lnTo>
                    <a:pt x="3122" y="6196"/>
                  </a:lnTo>
                  <a:lnTo>
                    <a:pt x="3362" y="6148"/>
                  </a:lnTo>
                  <a:lnTo>
                    <a:pt x="3650" y="6052"/>
                  </a:lnTo>
                  <a:lnTo>
                    <a:pt x="4179" y="5812"/>
                  </a:lnTo>
                  <a:lnTo>
                    <a:pt x="4659" y="5476"/>
                  </a:lnTo>
                  <a:lnTo>
                    <a:pt x="5043" y="5044"/>
                  </a:lnTo>
                  <a:lnTo>
                    <a:pt x="5379" y="4515"/>
                  </a:lnTo>
                  <a:lnTo>
                    <a:pt x="5523" y="4227"/>
                  </a:lnTo>
                  <a:lnTo>
                    <a:pt x="5619" y="3939"/>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794" y="97"/>
                  </a:lnTo>
                  <a:lnTo>
                    <a:pt x="3506" y="49"/>
                  </a:lnTo>
                  <a:lnTo>
                    <a:pt x="3218" y="1"/>
                  </a:lnTo>
                  <a:lnTo>
                    <a:pt x="2930" y="1"/>
                  </a:lnTo>
                  <a:lnTo>
                    <a:pt x="2642" y="1"/>
                  </a:lnTo>
                  <a:lnTo>
                    <a:pt x="2354" y="97"/>
                  </a:lnTo>
                  <a:lnTo>
                    <a:pt x="2065" y="145"/>
                  </a:lnTo>
                  <a:lnTo>
                    <a:pt x="1585" y="385"/>
                  </a:lnTo>
                  <a:lnTo>
                    <a:pt x="1105" y="721"/>
                  </a:lnTo>
                  <a:lnTo>
                    <a:pt x="673" y="1154"/>
                  </a:lnTo>
                  <a:lnTo>
                    <a:pt x="385" y="1682"/>
                  </a:lnTo>
                  <a:lnTo>
                    <a:pt x="240" y="1970"/>
                  </a:lnTo>
                  <a:lnTo>
                    <a:pt x="144" y="2258"/>
                  </a:lnTo>
                </a:path>
              </a:pathLst>
            </a:custGeom>
            <a:noFill/>
            <a:ln>
              <a:noFill/>
            </a:ln>
          </p:spPr>
          <p:txBody>
            <a:bodyPr spcFirstLastPara="1" wrap="square" lIns="91425" tIns="91425" rIns="91425" bIns="91425" anchor="ctr" anchorCtr="0">
              <a:noAutofit/>
            </a:bodyPr>
            <a:lstStyle/>
            <a:p>
              <a:endParaRPr sz="1800"/>
            </a:p>
          </p:txBody>
        </p:sp>
        <p:sp>
          <p:nvSpPr>
            <p:cNvPr id="100" name="Google Shape;4154;p69">
              <a:extLst>
                <a:ext uri="{FF2B5EF4-FFF2-40B4-BE49-F238E27FC236}">
                  <a16:creationId xmlns:a16="http://schemas.microsoft.com/office/drawing/2014/main" id="{C3EFDF08-AD90-4E8A-9B22-D8FFE0363B7C}"/>
                </a:ext>
              </a:extLst>
            </p:cNvPr>
            <p:cNvSpPr/>
            <p:nvPr/>
          </p:nvSpPr>
          <p:spPr>
            <a:xfrm>
              <a:off x="1892575" y="2676175"/>
              <a:ext cx="51650" cy="86475"/>
            </a:xfrm>
            <a:custGeom>
              <a:avLst/>
              <a:gdLst/>
              <a:ahLst/>
              <a:cxnLst/>
              <a:rect l="l" t="t" r="r" b="b"/>
              <a:pathLst>
                <a:path w="2066" h="3459" extrusionOk="0">
                  <a:moveTo>
                    <a:pt x="1009" y="1"/>
                  </a:moveTo>
                  <a:lnTo>
                    <a:pt x="721" y="193"/>
                  </a:lnTo>
                  <a:lnTo>
                    <a:pt x="433" y="481"/>
                  </a:lnTo>
                  <a:lnTo>
                    <a:pt x="241" y="769"/>
                  </a:lnTo>
                  <a:lnTo>
                    <a:pt x="97" y="1153"/>
                  </a:lnTo>
                  <a:lnTo>
                    <a:pt x="1" y="1489"/>
                  </a:lnTo>
                  <a:lnTo>
                    <a:pt x="1" y="1874"/>
                  </a:lnTo>
                  <a:lnTo>
                    <a:pt x="49" y="2210"/>
                  </a:lnTo>
                  <a:lnTo>
                    <a:pt x="193" y="2546"/>
                  </a:lnTo>
                  <a:lnTo>
                    <a:pt x="337" y="2834"/>
                  </a:lnTo>
                  <a:lnTo>
                    <a:pt x="577" y="3074"/>
                  </a:lnTo>
                  <a:lnTo>
                    <a:pt x="865" y="3266"/>
                  </a:lnTo>
                  <a:lnTo>
                    <a:pt x="1153" y="3410"/>
                  </a:lnTo>
                  <a:lnTo>
                    <a:pt x="1393" y="3459"/>
                  </a:lnTo>
                  <a:lnTo>
                    <a:pt x="1634" y="3459"/>
                  </a:lnTo>
                  <a:lnTo>
                    <a:pt x="1970" y="3410"/>
                  </a:lnTo>
                  <a:lnTo>
                    <a:pt x="2066" y="2978"/>
                  </a:lnTo>
                  <a:lnTo>
                    <a:pt x="1682" y="2210"/>
                  </a:lnTo>
                  <a:lnTo>
                    <a:pt x="1393" y="1441"/>
                  </a:lnTo>
                  <a:lnTo>
                    <a:pt x="1201" y="721"/>
                  </a:lnTo>
                  <a:lnTo>
                    <a:pt x="1009" y="1"/>
                  </a:lnTo>
                  <a:close/>
                </a:path>
              </a:pathLst>
            </a:custGeom>
            <a:solidFill>
              <a:srgbClr val="FEA68C"/>
            </a:solidFill>
            <a:ln>
              <a:noFill/>
            </a:ln>
          </p:spPr>
          <p:txBody>
            <a:bodyPr spcFirstLastPara="1" wrap="square" lIns="91425" tIns="91425" rIns="91425" bIns="91425" anchor="ctr" anchorCtr="0">
              <a:noAutofit/>
            </a:bodyPr>
            <a:lstStyle/>
            <a:p>
              <a:endParaRPr sz="1800"/>
            </a:p>
          </p:txBody>
        </p:sp>
        <p:sp>
          <p:nvSpPr>
            <p:cNvPr id="101" name="Google Shape;4155;p69">
              <a:extLst>
                <a:ext uri="{FF2B5EF4-FFF2-40B4-BE49-F238E27FC236}">
                  <a16:creationId xmlns:a16="http://schemas.microsoft.com/office/drawing/2014/main" id="{BD2A9644-8976-419B-8B80-AB436B0788B0}"/>
                </a:ext>
              </a:extLst>
            </p:cNvPr>
            <p:cNvSpPr/>
            <p:nvPr/>
          </p:nvSpPr>
          <p:spPr>
            <a:xfrm>
              <a:off x="1892575" y="2676175"/>
              <a:ext cx="51650" cy="86475"/>
            </a:xfrm>
            <a:custGeom>
              <a:avLst/>
              <a:gdLst/>
              <a:ahLst/>
              <a:cxnLst/>
              <a:rect l="l" t="t" r="r" b="b"/>
              <a:pathLst>
                <a:path w="2066" h="3459" fill="none" extrusionOk="0">
                  <a:moveTo>
                    <a:pt x="1009" y="1"/>
                  </a:moveTo>
                  <a:lnTo>
                    <a:pt x="1009" y="1"/>
                  </a:lnTo>
                  <a:lnTo>
                    <a:pt x="721" y="193"/>
                  </a:lnTo>
                  <a:lnTo>
                    <a:pt x="433" y="481"/>
                  </a:lnTo>
                  <a:lnTo>
                    <a:pt x="241" y="769"/>
                  </a:lnTo>
                  <a:lnTo>
                    <a:pt x="97" y="1153"/>
                  </a:lnTo>
                  <a:lnTo>
                    <a:pt x="97" y="1153"/>
                  </a:lnTo>
                  <a:lnTo>
                    <a:pt x="1" y="1489"/>
                  </a:lnTo>
                  <a:lnTo>
                    <a:pt x="1" y="1874"/>
                  </a:lnTo>
                  <a:lnTo>
                    <a:pt x="49" y="2210"/>
                  </a:lnTo>
                  <a:lnTo>
                    <a:pt x="193" y="2546"/>
                  </a:lnTo>
                  <a:lnTo>
                    <a:pt x="337" y="2834"/>
                  </a:lnTo>
                  <a:lnTo>
                    <a:pt x="577" y="3074"/>
                  </a:lnTo>
                  <a:lnTo>
                    <a:pt x="865" y="3266"/>
                  </a:lnTo>
                  <a:lnTo>
                    <a:pt x="1153" y="3410"/>
                  </a:lnTo>
                  <a:lnTo>
                    <a:pt x="1153" y="3410"/>
                  </a:lnTo>
                  <a:lnTo>
                    <a:pt x="1393" y="3459"/>
                  </a:lnTo>
                  <a:lnTo>
                    <a:pt x="1634" y="3459"/>
                  </a:lnTo>
                  <a:lnTo>
                    <a:pt x="1634" y="3459"/>
                  </a:lnTo>
                  <a:lnTo>
                    <a:pt x="1970" y="3410"/>
                  </a:lnTo>
                  <a:lnTo>
                    <a:pt x="1970" y="3410"/>
                  </a:lnTo>
                  <a:lnTo>
                    <a:pt x="2066" y="2978"/>
                  </a:lnTo>
                  <a:lnTo>
                    <a:pt x="2066" y="2978"/>
                  </a:lnTo>
                  <a:lnTo>
                    <a:pt x="1682" y="2210"/>
                  </a:lnTo>
                  <a:lnTo>
                    <a:pt x="1393" y="1441"/>
                  </a:lnTo>
                  <a:lnTo>
                    <a:pt x="1201" y="721"/>
                  </a:lnTo>
                  <a:lnTo>
                    <a:pt x="1009" y="1"/>
                  </a:lnTo>
                </a:path>
              </a:pathLst>
            </a:custGeom>
            <a:noFill/>
            <a:ln>
              <a:noFill/>
            </a:ln>
          </p:spPr>
          <p:txBody>
            <a:bodyPr spcFirstLastPara="1" wrap="square" lIns="91425" tIns="91425" rIns="91425" bIns="91425" anchor="ctr" anchorCtr="0">
              <a:noAutofit/>
            </a:bodyPr>
            <a:lstStyle/>
            <a:p>
              <a:endParaRPr sz="1800"/>
            </a:p>
          </p:txBody>
        </p:sp>
        <p:sp>
          <p:nvSpPr>
            <p:cNvPr id="102" name="Google Shape;4156;p69">
              <a:extLst>
                <a:ext uri="{FF2B5EF4-FFF2-40B4-BE49-F238E27FC236}">
                  <a16:creationId xmlns:a16="http://schemas.microsoft.com/office/drawing/2014/main" id="{8D4191A1-99AA-417F-A66B-0A90267B035F}"/>
                </a:ext>
              </a:extLst>
            </p:cNvPr>
            <p:cNvSpPr/>
            <p:nvPr/>
          </p:nvSpPr>
          <p:spPr>
            <a:xfrm>
              <a:off x="1941800" y="2540500"/>
              <a:ext cx="475475" cy="456275"/>
            </a:xfrm>
            <a:custGeom>
              <a:avLst/>
              <a:gdLst/>
              <a:ahLst/>
              <a:cxnLst/>
              <a:rect l="l" t="t" r="r" b="b"/>
              <a:pathLst>
                <a:path w="19019" h="18251" extrusionOk="0">
                  <a:moveTo>
                    <a:pt x="8117" y="1"/>
                  </a:moveTo>
                  <a:lnTo>
                    <a:pt x="7349" y="97"/>
                  </a:lnTo>
                  <a:lnTo>
                    <a:pt x="6580" y="289"/>
                  </a:lnTo>
                  <a:lnTo>
                    <a:pt x="5860" y="529"/>
                  </a:lnTo>
                  <a:lnTo>
                    <a:pt x="5139" y="865"/>
                  </a:lnTo>
                  <a:lnTo>
                    <a:pt x="4467" y="1250"/>
                  </a:lnTo>
                  <a:lnTo>
                    <a:pt x="3843" y="1682"/>
                  </a:lnTo>
                  <a:lnTo>
                    <a:pt x="3218" y="2162"/>
                  </a:lnTo>
                  <a:lnTo>
                    <a:pt x="2642" y="2738"/>
                  </a:lnTo>
                  <a:lnTo>
                    <a:pt x="2162" y="3363"/>
                  </a:lnTo>
                  <a:lnTo>
                    <a:pt x="1682" y="3987"/>
                  </a:lnTo>
                  <a:lnTo>
                    <a:pt x="1297" y="4659"/>
                  </a:lnTo>
                  <a:lnTo>
                    <a:pt x="961" y="5380"/>
                  </a:lnTo>
                  <a:lnTo>
                    <a:pt x="673" y="6148"/>
                  </a:lnTo>
                  <a:lnTo>
                    <a:pt x="337" y="7349"/>
                  </a:lnTo>
                  <a:lnTo>
                    <a:pt x="145" y="8117"/>
                  </a:lnTo>
                  <a:lnTo>
                    <a:pt x="1" y="8886"/>
                  </a:lnTo>
                  <a:lnTo>
                    <a:pt x="1" y="9606"/>
                  </a:lnTo>
                  <a:lnTo>
                    <a:pt x="49" y="10374"/>
                  </a:lnTo>
                  <a:lnTo>
                    <a:pt x="145" y="11095"/>
                  </a:lnTo>
                  <a:lnTo>
                    <a:pt x="337" y="11815"/>
                  </a:lnTo>
                  <a:lnTo>
                    <a:pt x="577" y="12535"/>
                  </a:lnTo>
                  <a:lnTo>
                    <a:pt x="865" y="13160"/>
                  </a:lnTo>
                  <a:lnTo>
                    <a:pt x="1249" y="13832"/>
                  </a:lnTo>
                  <a:lnTo>
                    <a:pt x="1682" y="14408"/>
                  </a:lnTo>
                  <a:lnTo>
                    <a:pt x="2210" y="14937"/>
                  </a:lnTo>
                  <a:lnTo>
                    <a:pt x="2738" y="15465"/>
                  </a:lnTo>
                  <a:lnTo>
                    <a:pt x="3315" y="15897"/>
                  </a:lnTo>
                  <a:lnTo>
                    <a:pt x="3987" y="16281"/>
                  </a:lnTo>
                  <a:lnTo>
                    <a:pt x="4659" y="16618"/>
                  </a:lnTo>
                  <a:lnTo>
                    <a:pt x="5428" y="16906"/>
                  </a:lnTo>
                  <a:lnTo>
                    <a:pt x="8549" y="17866"/>
                  </a:lnTo>
                  <a:lnTo>
                    <a:pt x="9318" y="18058"/>
                  </a:lnTo>
                  <a:lnTo>
                    <a:pt x="10134" y="18154"/>
                  </a:lnTo>
                  <a:lnTo>
                    <a:pt x="10951" y="18250"/>
                  </a:lnTo>
                  <a:lnTo>
                    <a:pt x="11767" y="18202"/>
                  </a:lnTo>
                  <a:lnTo>
                    <a:pt x="12583" y="18154"/>
                  </a:lnTo>
                  <a:lnTo>
                    <a:pt x="13352" y="17962"/>
                  </a:lnTo>
                  <a:lnTo>
                    <a:pt x="14168" y="17770"/>
                  </a:lnTo>
                  <a:lnTo>
                    <a:pt x="14889" y="17482"/>
                  </a:lnTo>
                  <a:lnTo>
                    <a:pt x="15561" y="17098"/>
                  </a:lnTo>
                  <a:lnTo>
                    <a:pt x="16185" y="16714"/>
                  </a:lnTo>
                  <a:lnTo>
                    <a:pt x="16762" y="16185"/>
                  </a:lnTo>
                  <a:lnTo>
                    <a:pt x="17194" y="15657"/>
                  </a:lnTo>
                  <a:lnTo>
                    <a:pt x="17434" y="15321"/>
                  </a:lnTo>
                  <a:lnTo>
                    <a:pt x="17578" y="15033"/>
                  </a:lnTo>
                  <a:lnTo>
                    <a:pt x="17770" y="14697"/>
                  </a:lnTo>
                  <a:lnTo>
                    <a:pt x="17866" y="14312"/>
                  </a:lnTo>
                  <a:lnTo>
                    <a:pt x="17962" y="13976"/>
                  </a:lnTo>
                  <a:lnTo>
                    <a:pt x="18058" y="13592"/>
                  </a:lnTo>
                  <a:lnTo>
                    <a:pt x="18106" y="13160"/>
                  </a:lnTo>
                  <a:lnTo>
                    <a:pt x="18106" y="12728"/>
                  </a:lnTo>
                  <a:lnTo>
                    <a:pt x="18490" y="11527"/>
                  </a:lnTo>
                  <a:lnTo>
                    <a:pt x="18683" y="10758"/>
                  </a:lnTo>
                  <a:lnTo>
                    <a:pt x="18827" y="9990"/>
                  </a:lnTo>
                  <a:lnTo>
                    <a:pt x="18971" y="9222"/>
                  </a:lnTo>
                  <a:lnTo>
                    <a:pt x="19019" y="8453"/>
                  </a:lnTo>
                  <a:lnTo>
                    <a:pt x="19019" y="7685"/>
                  </a:lnTo>
                  <a:lnTo>
                    <a:pt x="18971" y="6916"/>
                  </a:lnTo>
                  <a:lnTo>
                    <a:pt x="18875" y="6196"/>
                  </a:lnTo>
                  <a:lnTo>
                    <a:pt x="18683" y="5476"/>
                  </a:lnTo>
                  <a:lnTo>
                    <a:pt x="18442" y="4803"/>
                  </a:lnTo>
                  <a:lnTo>
                    <a:pt x="18106" y="4179"/>
                  </a:lnTo>
                  <a:lnTo>
                    <a:pt x="17674" y="3603"/>
                  </a:lnTo>
                  <a:lnTo>
                    <a:pt x="17146" y="3074"/>
                  </a:lnTo>
                  <a:lnTo>
                    <a:pt x="16569" y="2642"/>
                  </a:lnTo>
                  <a:lnTo>
                    <a:pt x="15897" y="2258"/>
                  </a:lnTo>
                  <a:lnTo>
                    <a:pt x="15081" y="1922"/>
                  </a:lnTo>
                  <a:lnTo>
                    <a:pt x="14216" y="1682"/>
                  </a:lnTo>
                  <a:lnTo>
                    <a:pt x="10374" y="289"/>
                  </a:lnTo>
                  <a:lnTo>
                    <a:pt x="9654" y="97"/>
                  </a:lnTo>
                  <a:lnTo>
                    <a:pt x="8885" y="1"/>
                  </a:lnTo>
                  <a:close/>
                </a:path>
              </a:pathLst>
            </a:custGeom>
            <a:solidFill>
              <a:srgbClr val="FDC59D"/>
            </a:solidFill>
            <a:ln>
              <a:noFill/>
            </a:ln>
          </p:spPr>
          <p:txBody>
            <a:bodyPr spcFirstLastPara="1" wrap="square" lIns="91425" tIns="91425" rIns="91425" bIns="91425" anchor="ctr" anchorCtr="0">
              <a:noAutofit/>
            </a:bodyPr>
            <a:lstStyle/>
            <a:p>
              <a:endParaRPr sz="1800"/>
            </a:p>
          </p:txBody>
        </p:sp>
        <p:sp>
          <p:nvSpPr>
            <p:cNvPr id="103" name="Google Shape;4157;p69">
              <a:extLst>
                <a:ext uri="{FF2B5EF4-FFF2-40B4-BE49-F238E27FC236}">
                  <a16:creationId xmlns:a16="http://schemas.microsoft.com/office/drawing/2014/main" id="{EC255DF2-A4BD-4C21-86BF-F146DDFD1CB8}"/>
                </a:ext>
              </a:extLst>
            </p:cNvPr>
            <p:cNvSpPr/>
            <p:nvPr/>
          </p:nvSpPr>
          <p:spPr>
            <a:xfrm>
              <a:off x="1941800" y="2540500"/>
              <a:ext cx="475475" cy="456275"/>
            </a:xfrm>
            <a:custGeom>
              <a:avLst/>
              <a:gdLst/>
              <a:ahLst/>
              <a:cxnLst/>
              <a:rect l="l" t="t" r="r" b="b"/>
              <a:pathLst>
                <a:path w="19019" h="18251" fill="none" extrusionOk="0">
                  <a:moveTo>
                    <a:pt x="10374" y="289"/>
                  </a:moveTo>
                  <a:lnTo>
                    <a:pt x="14216" y="1682"/>
                  </a:lnTo>
                  <a:lnTo>
                    <a:pt x="14216" y="1682"/>
                  </a:lnTo>
                  <a:lnTo>
                    <a:pt x="15081" y="1922"/>
                  </a:lnTo>
                  <a:lnTo>
                    <a:pt x="15897" y="2258"/>
                  </a:lnTo>
                  <a:lnTo>
                    <a:pt x="16569" y="2642"/>
                  </a:lnTo>
                  <a:lnTo>
                    <a:pt x="17146" y="3074"/>
                  </a:lnTo>
                  <a:lnTo>
                    <a:pt x="17674" y="3603"/>
                  </a:lnTo>
                  <a:lnTo>
                    <a:pt x="18106" y="4179"/>
                  </a:lnTo>
                  <a:lnTo>
                    <a:pt x="18442" y="4803"/>
                  </a:lnTo>
                  <a:lnTo>
                    <a:pt x="18683" y="5476"/>
                  </a:lnTo>
                  <a:lnTo>
                    <a:pt x="18875" y="6196"/>
                  </a:lnTo>
                  <a:lnTo>
                    <a:pt x="18971" y="6916"/>
                  </a:lnTo>
                  <a:lnTo>
                    <a:pt x="19019" y="7685"/>
                  </a:lnTo>
                  <a:lnTo>
                    <a:pt x="19019" y="8453"/>
                  </a:lnTo>
                  <a:lnTo>
                    <a:pt x="18971" y="9222"/>
                  </a:lnTo>
                  <a:lnTo>
                    <a:pt x="18827" y="9990"/>
                  </a:lnTo>
                  <a:lnTo>
                    <a:pt x="18683" y="10758"/>
                  </a:lnTo>
                  <a:lnTo>
                    <a:pt x="18490" y="11527"/>
                  </a:lnTo>
                  <a:lnTo>
                    <a:pt x="18106" y="12728"/>
                  </a:lnTo>
                  <a:lnTo>
                    <a:pt x="18106" y="12728"/>
                  </a:lnTo>
                  <a:lnTo>
                    <a:pt x="18106" y="13160"/>
                  </a:lnTo>
                  <a:lnTo>
                    <a:pt x="18058" y="13592"/>
                  </a:lnTo>
                  <a:lnTo>
                    <a:pt x="17962" y="13976"/>
                  </a:lnTo>
                  <a:lnTo>
                    <a:pt x="17866" y="14312"/>
                  </a:lnTo>
                  <a:lnTo>
                    <a:pt x="17770" y="14697"/>
                  </a:lnTo>
                  <a:lnTo>
                    <a:pt x="17578" y="15033"/>
                  </a:lnTo>
                  <a:lnTo>
                    <a:pt x="17434" y="15321"/>
                  </a:lnTo>
                  <a:lnTo>
                    <a:pt x="17194" y="15657"/>
                  </a:lnTo>
                  <a:lnTo>
                    <a:pt x="16762" y="16185"/>
                  </a:lnTo>
                  <a:lnTo>
                    <a:pt x="16185" y="16714"/>
                  </a:lnTo>
                  <a:lnTo>
                    <a:pt x="15561" y="17098"/>
                  </a:lnTo>
                  <a:lnTo>
                    <a:pt x="14889" y="17482"/>
                  </a:lnTo>
                  <a:lnTo>
                    <a:pt x="14168" y="17770"/>
                  </a:lnTo>
                  <a:lnTo>
                    <a:pt x="13352" y="17962"/>
                  </a:lnTo>
                  <a:lnTo>
                    <a:pt x="12583" y="18154"/>
                  </a:lnTo>
                  <a:lnTo>
                    <a:pt x="11767" y="18202"/>
                  </a:lnTo>
                  <a:lnTo>
                    <a:pt x="10951" y="18250"/>
                  </a:lnTo>
                  <a:lnTo>
                    <a:pt x="10134" y="18154"/>
                  </a:lnTo>
                  <a:lnTo>
                    <a:pt x="9318" y="18058"/>
                  </a:lnTo>
                  <a:lnTo>
                    <a:pt x="8549" y="17866"/>
                  </a:lnTo>
                  <a:lnTo>
                    <a:pt x="5428" y="16906"/>
                  </a:lnTo>
                  <a:lnTo>
                    <a:pt x="5428" y="16906"/>
                  </a:lnTo>
                  <a:lnTo>
                    <a:pt x="4659" y="16618"/>
                  </a:lnTo>
                  <a:lnTo>
                    <a:pt x="3987" y="16281"/>
                  </a:lnTo>
                  <a:lnTo>
                    <a:pt x="3315" y="15897"/>
                  </a:lnTo>
                  <a:lnTo>
                    <a:pt x="2738" y="15465"/>
                  </a:lnTo>
                  <a:lnTo>
                    <a:pt x="2210" y="14937"/>
                  </a:lnTo>
                  <a:lnTo>
                    <a:pt x="1682" y="14408"/>
                  </a:lnTo>
                  <a:lnTo>
                    <a:pt x="1249" y="13832"/>
                  </a:lnTo>
                  <a:lnTo>
                    <a:pt x="865" y="13160"/>
                  </a:lnTo>
                  <a:lnTo>
                    <a:pt x="577" y="12535"/>
                  </a:lnTo>
                  <a:lnTo>
                    <a:pt x="337" y="11815"/>
                  </a:lnTo>
                  <a:lnTo>
                    <a:pt x="145" y="11095"/>
                  </a:lnTo>
                  <a:lnTo>
                    <a:pt x="49" y="10374"/>
                  </a:lnTo>
                  <a:lnTo>
                    <a:pt x="1" y="9606"/>
                  </a:lnTo>
                  <a:lnTo>
                    <a:pt x="1" y="8886"/>
                  </a:lnTo>
                  <a:lnTo>
                    <a:pt x="145" y="8117"/>
                  </a:lnTo>
                  <a:lnTo>
                    <a:pt x="337" y="7349"/>
                  </a:lnTo>
                  <a:lnTo>
                    <a:pt x="673" y="6148"/>
                  </a:lnTo>
                  <a:lnTo>
                    <a:pt x="673" y="6148"/>
                  </a:lnTo>
                  <a:lnTo>
                    <a:pt x="961" y="5380"/>
                  </a:lnTo>
                  <a:lnTo>
                    <a:pt x="1297" y="4659"/>
                  </a:lnTo>
                  <a:lnTo>
                    <a:pt x="1682" y="3987"/>
                  </a:lnTo>
                  <a:lnTo>
                    <a:pt x="2162" y="3363"/>
                  </a:lnTo>
                  <a:lnTo>
                    <a:pt x="2642" y="2738"/>
                  </a:lnTo>
                  <a:lnTo>
                    <a:pt x="3218" y="2162"/>
                  </a:lnTo>
                  <a:lnTo>
                    <a:pt x="3843" y="1682"/>
                  </a:lnTo>
                  <a:lnTo>
                    <a:pt x="4467" y="1250"/>
                  </a:lnTo>
                  <a:lnTo>
                    <a:pt x="5139" y="865"/>
                  </a:lnTo>
                  <a:lnTo>
                    <a:pt x="5860" y="529"/>
                  </a:lnTo>
                  <a:lnTo>
                    <a:pt x="6580" y="289"/>
                  </a:lnTo>
                  <a:lnTo>
                    <a:pt x="7349" y="97"/>
                  </a:lnTo>
                  <a:lnTo>
                    <a:pt x="8117" y="1"/>
                  </a:lnTo>
                  <a:lnTo>
                    <a:pt x="8885" y="1"/>
                  </a:lnTo>
                  <a:lnTo>
                    <a:pt x="9654" y="97"/>
                  </a:lnTo>
                  <a:lnTo>
                    <a:pt x="10374" y="289"/>
                  </a:lnTo>
                </a:path>
              </a:pathLst>
            </a:custGeom>
            <a:noFill/>
            <a:ln>
              <a:noFill/>
            </a:ln>
          </p:spPr>
          <p:txBody>
            <a:bodyPr spcFirstLastPara="1" wrap="square" lIns="91425" tIns="91425" rIns="91425" bIns="91425" anchor="ctr" anchorCtr="0">
              <a:noAutofit/>
            </a:bodyPr>
            <a:lstStyle/>
            <a:p>
              <a:endParaRPr sz="1800"/>
            </a:p>
          </p:txBody>
        </p:sp>
        <p:sp>
          <p:nvSpPr>
            <p:cNvPr id="104" name="Google Shape;4158;p69">
              <a:extLst>
                <a:ext uri="{FF2B5EF4-FFF2-40B4-BE49-F238E27FC236}">
                  <a16:creationId xmlns:a16="http://schemas.microsoft.com/office/drawing/2014/main" id="{E56D3A03-F3DC-4052-B0AD-157766F1773D}"/>
                </a:ext>
              </a:extLst>
            </p:cNvPr>
            <p:cNvSpPr/>
            <p:nvPr/>
          </p:nvSpPr>
          <p:spPr>
            <a:xfrm>
              <a:off x="2126700" y="2775825"/>
              <a:ext cx="93675" cy="38450"/>
            </a:xfrm>
            <a:custGeom>
              <a:avLst/>
              <a:gdLst/>
              <a:ahLst/>
              <a:cxnLst/>
              <a:rect l="l" t="t" r="r" b="b"/>
              <a:pathLst>
                <a:path w="3747" h="1538" extrusionOk="0">
                  <a:moveTo>
                    <a:pt x="97" y="1"/>
                  </a:moveTo>
                  <a:lnTo>
                    <a:pt x="49" y="49"/>
                  </a:lnTo>
                  <a:lnTo>
                    <a:pt x="1" y="97"/>
                  </a:lnTo>
                  <a:lnTo>
                    <a:pt x="49" y="385"/>
                  </a:lnTo>
                  <a:lnTo>
                    <a:pt x="193" y="673"/>
                  </a:lnTo>
                  <a:lnTo>
                    <a:pt x="385" y="913"/>
                  </a:lnTo>
                  <a:lnTo>
                    <a:pt x="577" y="1105"/>
                  </a:lnTo>
                  <a:lnTo>
                    <a:pt x="817" y="1249"/>
                  </a:lnTo>
                  <a:lnTo>
                    <a:pt x="1105" y="1394"/>
                  </a:lnTo>
                  <a:lnTo>
                    <a:pt x="1393" y="1490"/>
                  </a:lnTo>
                  <a:lnTo>
                    <a:pt x="1682" y="1538"/>
                  </a:lnTo>
                  <a:lnTo>
                    <a:pt x="2594" y="1538"/>
                  </a:lnTo>
                  <a:lnTo>
                    <a:pt x="2882" y="1442"/>
                  </a:lnTo>
                  <a:lnTo>
                    <a:pt x="3170" y="1345"/>
                  </a:lnTo>
                  <a:lnTo>
                    <a:pt x="3410" y="1153"/>
                  </a:lnTo>
                  <a:lnTo>
                    <a:pt x="3603" y="961"/>
                  </a:lnTo>
                  <a:lnTo>
                    <a:pt x="3747" y="673"/>
                  </a:lnTo>
                  <a:lnTo>
                    <a:pt x="3747" y="625"/>
                  </a:lnTo>
                  <a:lnTo>
                    <a:pt x="3699" y="577"/>
                  </a:lnTo>
                  <a:lnTo>
                    <a:pt x="3651" y="625"/>
                  </a:lnTo>
                  <a:lnTo>
                    <a:pt x="3506" y="865"/>
                  </a:lnTo>
                  <a:lnTo>
                    <a:pt x="3314" y="1057"/>
                  </a:lnTo>
                  <a:lnTo>
                    <a:pt x="3074" y="1201"/>
                  </a:lnTo>
                  <a:lnTo>
                    <a:pt x="2786" y="1297"/>
                  </a:lnTo>
                  <a:lnTo>
                    <a:pt x="2498" y="1345"/>
                  </a:lnTo>
                  <a:lnTo>
                    <a:pt x="2210" y="1394"/>
                  </a:lnTo>
                  <a:lnTo>
                    <a:pt x="1634" y="1345"/>
                  </a:lnTo>
                  <a:lnTo>
                    <a:pt x="1153" y="1201"/>
                  </a:lnTo>
                  <a:lnTo>
                    <a:pt x="913" y="1057"/>
                  </a:lnTo>
                  <a:lnTo>
                    <a:pt x="673" y="913"/>
                  </a:lnTo>
                  <a:lnTo>
                    <a:pt x="481" y="769"/>
                  </a:lnTo>
                  <a:lnTo>
                    <a:pt x="337" y="577"/>
                  </a:lnTo>
                  <a:lnTo>
                    <a:pt x="241" y="337"/>
                  </a:lnTo>
                  <a:lnTo>
                    <a:pt x="145" y="49"/>
                  </a:lnTo>
                  <a:lnTo>
                    <a:pt x="97" y="1"/>
                  </a:lnTo>
                  <a:close/>
                </a:path>
              </a:pathLst>
            </a:custGeom>
            <a:solidFill>
              <a:srgbClr val="4D2A22"/>
            </a:solidFill>
            <a:ln>
              <a:noFill/>
            </a:ln>
          </p:spPr>
          <p:txBody>
            <a:bodyPr spcFirstLastPara="1" wrap="square" lIns="91425" tIns="91425" rIns="91425" bIns="91425" anchor="ctr" anchorCtr="0">
              <a:noAutofit/>
            </a:bodyPr>
            <a:lstStyle/>
            <a:p>
              <a:endParaRPr sz="1800"/>
            </a:p>
          </p:txBody>
        </p:sp>
        <p:sp>
          <p:nvSpPr>
            <p:cNvPr id="105" name="Google Shape;4159;p69">
              <a:extLst>
                <a:ext uri="{FF2B5EF4-FFF2-40B4-BE49-F238E27FC236}">
                  <a16:creationId xmlns:a16="http://schemas.microsoft.com/office/drawing/2014/main" id="{DBB427DC-9C9A-4BDF-A603-B04F2A8CC0A8}"/>
                </a:ext>
              </a:extLst>
            </p:cNvPr>
            <p:cNvSpPr/>
            <p:nvPr/>
          </p:nvSpPr>
          <p:spPr>
            <a:xfrm>
              <a:off x="2211950" y="2787850"/>
              <a:ext cx="12025" cy="13225"/>
            </a:xfrm>
            <a:custGeom>
              <a:avLst/>
              <a:gdLst/>
              <a:ahLst/>
              <a:cxnLst/>
              <a:rect l="l" t="t" r="r" b="b"/>
              <a:pathLst>
                <a:path w="481" h="529" extrusionOk="0">
                  <a:moveTo>
                    <a:pt x="193" y="0"/>
                  </a:moveTo>
                  <a:lnTo>
                    <a:pt x="193" y="48"/>
                  </a:lnTo>
                  <a:lnTo>
                    <a:pt x="48" y="48"/>
                  </a:lnTo>
                  <a:lnTo>
                    <a:pt x="0" y="96"/>
                  </a:lnTo>
                  <a:lnTo>
                    <a:pt x="0" y="144"/>
                  </a:lnTo>
                  <a:lnTo>
                    <a:pt x="48" y="144"/>
                  </a:lnTo>
                  <a:lnTo>
                    <a:pt x="96" y="192"/>
                  </a:lnTo>
                  <a:lnTo>
                    <a:pt x="96" y="144"/>
                  </a:lnTo>
                  <a:lnTo>
                    <a:pt x="145" y="144"/>
                  </a:lnTo>
                  <a:lnTo>
                    <a:pt x="193" y="192"/>
                  </a:lnTo>
                  <a:lnTo>
                    <a:pt x="241" y="192"/>
                  </a:lnTo>
                  <a:lnTo>
                    <a:pt x="289" y="240"/>
                  </a:lnTo>
                  <a:lnTo>
                    <a:pt x="337" y="240"/>
                  </a:lnTo>
                  <a:lnTo>
                    <a:pt x="337" y="288"/>
                  </a:lnTo>
                  <a:lnTo>
                    <a:pt x="337" y="336"/>
                  </a:lnTo>
                  <a:lnTo>
                    <a:pt x="385" y="384"/>
                  </a:lnTo>
                  <a:lnTo>
                    <a:pt x="385" y="432"/>
                  </a:lnTo>
                  <a:lnTo>
                    <a:pt x="337" y="480"/>
                  </a:lnTo>
                  <a:lnTo>
                    <a:pt x="337" y="528"/>
                  </a:lnTo>
                  <a:lnTo>
                    <a:pt x="433" y="528"/>
                  </a:lnTo>
                  <a:lnTo>
                    <a:pt x="481" y="336"/>
                  </a:lnTo>
                  <a:lnTo>
                    <a:pt x="481" y="192"/>
                  </a:lnTo>
                  <a:lnTo>
                    <a:pt x="337" y="48"/>
                  </a:lnTo>
                  <a:lnTo>
                    <a:pt x="289" y="48"/>
                  </a:lnTo>
                  <a:lnTo>
                    <a:pt x="241" y="0"/>
                  </a:lnTo>
                  <a:close/>
                </a:path>
              </a:pathLst>
            </a:custGeom>
            <a:solidFill>
              <a:srgbClr val="4D2A22"/>
            </a:solidFill>
            <a:ln>
              <a:noFill/>
            </a:ln>
          </p:spPr>
          <p:txBody>
            <a:bodyPr spcFirstLastPara="1" wrap="square" lIns="91425" tIns="91425" rIns="91425" bIns="91425" anchor="ctr" anchorCtr="0">
              <a:noAutofit/>
            </a:bodyPr>
            <a:lstStyle/>
            <a:p>
              <a:endParaRPr sz="1800"/>
            </a:p>
          </p:txBody>
        </p:sp>
        <p:sp>
          <p:nvSpPr>
            <p:cNvPr id="106" name="Google Shape;4160;p69">
              <a:extLst>
                <a:ext uri="{FF2B5EF4-FFF2-40B4-BE49-F238E27FC236}">
                  <a16:creationId xmlns:a16="http://schemas.microsoft.com/office/drawing/2014/main" id="{B9C07992-7683-4FC3-8F9F-4D4D07C96881}"/>
                </a:ext>
              </a:extLst>
            </p:cNvPr>
            <p:cNvSpPr/>
            <p:nvPr/>
          </p:nvSpPr>
          <p:spPr>
            <a:xfrm>
              <a:off x="2120700" y="2774625"/>
              <a:ext cx="18025" cy="8425"/>
            </a:xfrm>
            <a:custGeom>
              <a:avLst/>
              <a:gdLst/>
              <a:ahLst/>
              <a:cxnLst/>
              <a:rect l="l" t="t" r="r" b="b"/>
              <a:pathLst>
                <a:path w="721" h="337" extrusionOk="0">
                  <a:moveTo>
                    <a:pt x="385" y="1"/>
                  </a:moveTo>
                  <a:lnTo>
                    <a:pt x="145" y="49"/>
                  </a:lnTo>
                  <a:lnTo>
                    <a:pt x="49" y="241"/>
                  </a:lnTo>
                  <a:lnTo>
                    <a:pt x="1" y="289"/>
                  </a:lnTo>
                  <a:lnTo>
                    <a:pt x="49" y="337"/>
                  </a:lnTo>
                  <a:lnTo>
                    <a:pt x="97" y="337"/>
                  </a:lnTo>
                  <a:lnTo>
                    <a:pt x="193" y="289"/>
                  </a:lnTo>
                  <a:lnTo>
                    <a:pt x="193" y="241"/>
                  </a:lnTo>
                  <a:lnTo>
                    <a:pt x="241" y="241"/>
                  </a:lnTo>
                  <a:lnTo>
                    <a:pt x="289" y="193"/>
                  </a:lnTo>
                  <a:lnTo>
                    <a:pt x="481" y="193"/>
                  </a:lnTo>
                  <a:lnTo>
                    <a:pt x="577" y="241"/>
                  </a:lnTo>
                  <a:lnTo>
                    <a:pt x="625" y="289"/>
                  </a:lnTo>
                  <a:lnTo>
                    <a:pt x="673" y="289"/>
                  </a:lnTo>
                  <a:lnTo>
                    <a:pt x="721" y="241"/>
                  </a:lnTo>
                  <a:lnTo>
                    <a:pt x="721" y="193"/>
                  </a:lnTo>
                  <a:lnTo>
                    <a:pt x="577" y="49"/>
                  </a:lnTo>
                  <a:lnTo>
                    <a:pt x="481" y="1"/>
                  </a:lnTo>
                  <a:close/>
                </a:path>
              </a:pathLst>
            </a:custGeom>
            <a:solidFill>
              <a:srgbClr val="4D2A22"/>
            </a:solidFill>
            <a:ln>
              <a:noFill/>
            </a:ln>
          </p:spPr>
          <p:txBody>
            <a:bodyPr spcFirstLastPara="1" wrap="square" lIns="91425" tIns="91425" rIns="91425" bIns="91425" anchor="ctr" anchorCtr="0">
              <a:noAutofit/>
            </a:bodyPr>
            <a:lstStyle/>
            <a:p>
              <a:endParaRPr sz="1800"/>
            </a:p>
          </p:txBody>
        </p:sp>
        <p:sp>
          <p:nvSpPr>
            <p:cNvPr id="107" name="Google Shape;4161;p69">
              <a:extLst>
                <a:ext uri="{FF2B5EF4-FFF2-40B4-BE49-F238E27FC236}">
                  <a16:creationId xmlns:a16="http://schemas.microsoft.com/office/drawing/2014/main" id="{ABF0376B-086B-4322-B7FF-9851E2BC3B65}"/>
                </a:ext>
              </a:extLst>
            </p:cNvPr>
            <p:cNvSpPr/>
            <p:nvPr/>
          </p:nvSpPr>
          <p:spPr>
            <a:xfrm>
              <a:off x="2334425" y="2762625"/>
              <a:ext cx="144100" cy="156100"/>
            </a:xfrm>
            <a:custGeom>
              <a:avLst/>
              <a:gdLst/>
              <a:ahLst/>
              <a:cxnLst/>
              <a:rect l="l" t="t" r="r" b="b"/>
              <a:pathLst>
                <a:path w="5764" h="6244" extrusionOk="0">
                  <a:moveTo>
                    <a:pt x="2930" y="1"/>
                  </a:moveTo>
                  <a:lnTo>
                    <a:pt x="2641" y="49"/>
                  </a:lnTo>
                  <a:lnTo>
                    <a:pt x="2401" y="97"/>
                  </a:lnTo>
                  <a:lnTo>
                    <a:pt x="2113" y="145"/>
                  </a:lnTo>
                  <a:lnTo>
                    <a:pt x="1585" y="433"/>
                  </a:lnTo>
                  <a:lnTo>
                    <a:pt x="1105" y="769"/>
                  </a:lnTo>
                  <a:lnTo>
                    <a:pt x="720" y="1201"/>
                  </a:lnTo>
                  <a:lnTo>
                    <a:pt x="384" y="1681"/>
                  </a:lnTo>
                  <a:lnTo>
                    <a:pt x="240" y="1970"/>
                  </a:ln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endParaRPr sz="1800"/>
            </a:p>
          </p:txBody>
        </p:sp>
        <p:sp>
          <p:nvSpPr>
            <p:cNvPr id="108" name="Google Shape;4162;p69">
              <a:extLst>
                <a:ext uri="{FF2B5EF4-FFF2-40B4-BE49-F238E27FC236}">
                  <a16:creationId xmlns:a16="http://schemas.microsoft.com/office/drawing/2014/main" id="{488A2DDE-9A9D-4C92-8821-46835CAC6D1E}"/>
                </a:ext>
              </a:extLst>
            </p:cNvPr>
            <p:cNvSpPr/>
            <p:nvPr/>
          </p:nvSpPr>
          <p:spPr>
            <a:xfrm>
              <a:off x="2334425" y="2762625"/>
              <a:ext cx="144100" cy="156100"/>
            </a:xfrm>
            <a:custGeom>
              <a:avLst/>
              <a:gdLst/>
              <a:ahLst/>
              <a:cxnLst/>
              <a:rect l="l" t="t" r="r" b="b"/>
              <a:pathLst>
                <a:path w="5764" h="6244" fill="none" extrusionOk="0">
                  <a:moveTo>
                    <a:pt x="144" y="2306"/>
                  </a:move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794" y="145"/>
                  </a:lnTo>
                  <a:lnTo>
                    <a:pt x="3506" y="49"/>
                  </a:lnTo>
                  <a:lnTo>
                    <a:pt x="3218" y="1"/>
                  </a:lnTo>
                  <a:lnTo>
                    <a:pt x="2930" y="1"/>
                  </a:lnTo>
                  <a:lnTo>
                    <a:pt x="2641" y="49"/>
                  </a:lnTo>
                  <a:lnTo>
                    <a:pt x="2401" y="97"/>
                  </a:lnTo>
                  <a:lnTo>
                    <a:pt x="2113" y="145"/>
                  </a:lnTo>
                  <a:lnTo>
                    <a:pt x="1585" y="433"/>
                  </a:lnTo>
                  <a:lnTo>
                    <a:pt x="1105" y="769"/>
                  </a:lnTo>
                  <a:lnTo>
                    <a:pt x="720" y="1201"/>
                  </a:lnTo>
                  <a:lnTo>
                    <a:pt x="384" y="1681"/>
                  </a:lnTo>
                  <a:lnTo>
                    <a:pt x="240" y="1970"/>
                  </a:lnTo>
                  <a:lnTo>
                    <a:pt x="144" y="2306"/>
                  </a:lnTo>
                </a:path>
              </a:pathLst>
            </a:custGeom>
            <a:noFill/>
            <a:ln>
              <a:noFill/>
            </a:ln>
          </p:spPr>
          <p:txBody>
            <a:bodyPr spcFirstLastPara="1" wrap="square" lIns="91425" tIns="91425" rIns="91425" bIns="91425" anchor="ctr" anchorCtr="0">
              <a:noAutofit/>
            </a:bodyPr>
            <a:lstStyle/>
            <a:p>
              <a:endParaRPr sz="1800"/>
            </a:p>
          </p:txBody>
        </p:sp>
        <p:sp>
          <p:nvSpPr>
            <p:cNvPr id="109" name="Google Shape;4163;p69">
              <a:extLst>
                <a:ext uri="{FF2B5EF4-FFF2-40B4-BE49-F238E27FC236}">
                  <a16:creationId xmlns:a16="http://schemas.microsoft.com/office/drawing/2014/main" id="{B49EE76C-270F-45A0-8B42-D7F769329197}"/>
                </a:ext>
              </a:extLst>
            </p:cNvPr>
            <p:cNvSpPr/>
            <p:nvPr/>
          </p:nvSpPr>
          <p:spPr>
            <a:xfrm>
              <a:off x="2368025" y="2795050"/>
              <a:ext cx="84075" cy="92475"/>
            </a:xfrm>
            <a:custGeom>
              <a:avLst/>
              <a:gdLst/>
              <a:ahLst/>
              <a:cxnLst/>
              <a:rect l="l" t="t" r="r" b="b"/>
              <a:pathLst>
                <a:path w="3363" h="3699" extrusionOk="0">
                  <a:moveTo>
                    <a:pt x="1778" y="0"/>
                  </a:moveTo>
                  <a:lnTo>
                    <a:pt x="1490" y="48"/>
                  </a:lnTo>
                  <a:lnTo>
                    <a:pt x="1201" y="96"/>
                  </a:lnTo>
                  <a:lnTo>
                    <a:pt x="961" y="192"/>
                  </a:lnTo>
                  <a:lnTo>
                    <a:pt x="721" y="384"/>
                  </a:lnTo>
                  <a:lnTo>
                    <a:pt x="529" y="576"/>
                  </a:lnTo>
                  <a:lnTo>
                    <a:pt x="337" y="817"/>
                  </a:lnTo>
                  <a:lnTo>
                    <a:pt x="193" y="1057"/>
                  </a:lnTo>
                  <a:lnTo>
                    <a:pt x="49" y="1345"/>
                  </a:lnTo>
                  <a:lnTo>
                    <a:pt x="1" y="1729"/>
                  </a:lnTo>
                  <a:lnTo>
                    <a:pt x="1" y="2065"/>
                  </a:lnTo>
                  <a:lnTo>
                    <a:pt x="49" y="2401"/>
                  </a:lnTo>
                  <a:lnTo>
                    <a:pt x="145" y="2738"/>
                  </a:lnTo>
                  <a:lnTo>
                    <a:pt x="337" y="3026"/>
                  </a:lnTo>
                  <a:lnTo>
                    <a:pt x="577" y="3266"/>
                  </a:lnTo>
                  <a:lnTo>
                    <a:pt x="817" y="3458"/>
                  </a:lnTo>
                  <a:lnTo>
                    <a:pt x="1153" y="3602"/>
                  </a:lnTo>
                  <a:lnTo>
                    <a:pt x="1393" y="3650"/>
                  </a:lnTo>
                  <a:lnTo>
                    <a:pt x="1586" y="3698"/>
                  </a:lnTo>
                  <a:lnTo>
                    <a:pt x="1874" y="3650"/>
                  </a:lnTo>
                  <a:lnTo>
                    <a:pt x="2162" y="3602"/>
                  </a:lnTo>
                  <a:lnTo>
                    <a:pt x="2402" y="3458"/>
                  </a:lnTo>
                  <a:lnTo>
                    <a:pt x="2642" y="3314"/>
                  </a:lnTo>
                  <a:lnTo>
                    <a:pt x="2834" y="3122"/>
                  </a:lnTo>
                  <a:lnTo>
                    <a:pt x="3026" y="2882"/>
                  </a:lnTo>
                  <a:lnTo>
                    <a:pt x="3170" y="2642"/>
                  </a:lnTo>
                  <a:lnTo>
                    <a:pt x="3314" y="2353"/>
                  </a:lnTo>
                  <a:lnTo>
                    <a:pt x="3362" y="1969"/>
                  </a:lnTo>
                  <a:lnTo>
                    <a:pt x="3362" y="1585"/>
                  </a:lnTo>
                  <a:lnTo>
                    <a:pt x="3314" y="1249"/>
                  </a:lnTo>
                  <a:lnTo>
                    <a:pt x="3218" y="961"/>
                  </a:lnTo>
                  <a:lnTo>
                    <a:pt x="3026" y="673"/>
                  </a:lnTo>
                  <a:lnTo>
                    <a:pt x="2786" y="384"/>
                  </a:lnTo>
                  <a:lnTo>
                    <a:pt x="2546" y="192"/>
                  </a:lnTo>
                  <a:lnTo>
                    <a:pt x="2210" y="96"/>
                  </a:lnTo>
                  <a:lnTo>
                    <a:pt x="1970" y="0"/>
                  </a:lnTo>
                  <a:close/>
                </a:path>
              </a:pathLst>
            </a:custGeom>
            <a:solidFill>
              <a:srgbClr val="FEA68C"/>
            </a:solidFill>
            <a:ln>
              <a:noFill/>
            </a:ln>
          </p:spPr>
          <p:txBody>
            <a:bodyPr spcFirstLastPara="1" wrap="square" lIns="91425" tIns="91425" rIns="91425" bIns="91425" anchor="ctr" anchorCtr="0">
              <a:noAutofit/>
            </a:bodyPr>
            <a:lstStyle/>
            <a:p>
              <a:endParaRPr sz="1800"/>
            </a:p>
          </p:txBody>
        </p:sp>
        <p:sp>
          <p:nvSpPr>
            <p:cNvPr id="110" name="Google Shape;4164;p69">
              <a:extLst>
                <a:ext uri="{FF2B5EF4-FFF2-40B4-BE49-F238E27FC236}">
                  <a16:creationId xmlns:a16="http://schemas.microsoft.com/office/drawing/2014/main" id="{A970E27A-22E4-4FD2-A6CE-4440681F9578}"/>
                </a:ext>
              </a:extLst>
            </p:cNvPr>
            <p:cNvSpPr/>
            <p:nvPr/>
          </p:nvSpPr>
          <p:spPr>
            <a:xfrm>
              <a:off x="2368025" y="2795050"/>
              <a:ext cx="84075" cy="92475"/>
            </a:xfrm>
            <a:custGeom>
              <a:avLst/>
              <a:gdLst/>
              <a:ahLst/>
              <a:cxnLst/>
              <a:rect l="l" t="t" r="r" b="b"/>
              <a:pathLst>
                <a:path w="3363" h="3699" fill="none" extrusionOk="0">
                  <a:moveTo>
                    <a:pt x="1778" y="0"/>
                  </a:moveTo>
                  <a:lnTo>
                    <a:pt x="1778" y="0"/>
                  </a:lnTo>
                  <a:lnTo>
                    <a:pt x="1490" y="48"/>
                  </a:lnTo>
                  <a:lnTo>
                    <a:pt x="1201" y="96"/>
                  </a:lnTo>
                  <a:lnTo>
                    <a:pt x="961" y="192"/>
                  </a:lnTo>
                  <a:lnTo>
                    <a:pt x="721" y="384"/>
                  </a:lnTo>
                  <a:lnTo>
                    <a:pt x="529" y="576"/>
                  </a:lnTo>
                  <a:lnTo>
                    <a:pt x="337" y="817"/>
                  </a:lnTo>
                  <a:lnTo>
                    <a:pt x="193" y="1057"/>
                  </a:lnTo>
                  <a:lnTo>
                    <a:pt x="49" y="1345"/>
                  </a:lnTo>
                  <a:lnTo>
                    <a:pt x="49" y="1345"/>
                  </a:lnTo>
                  <a:lnTo>
                    <a:pt x="1" y="1729"/>
                  </a:lnTo>
                  <a:lnTo>
                    <a:pt x="1" y="2065"/>
                  </a:lnTo>
                  <a:lnTo>
                    <a:pt x="49" y="2401"/>
                  </a:lnTo>
                  <a:lnTo>
                    <a:pt x="145" y="2738"/>
                  </a:lnTo>
                  <a:lnTo>
                    <a:pt x="337" y="3026"/>
                  </a:lnTo>
                  <a:lnTo>
                    <a:pt x="577" y="3266"/>
                  </a:lnTo>
                  <a:lnTo>
                    <a:pt x="817" y="3458"/>
                  </a:lnTo>
                  <a:lnTo>
                    <a:pt x="1153" y="3602"/>
                  </a:lnTo>
                  <a:lnTo>
                    <a:pt x="1153" y="3602"/>
                  </a:lnTo>
                  <a:lnTo>
                    <a:pt x="1393" y="3650"/>
                  </a:lnTo>
                  <a:lnTo>
                    <a:pt x="1586" y="3698"/>
                  </a:lnTo>
                  <a:lnTo>
                    <a:pt x="1586" y="3698"/>
                  </a:lnTo>
                  <a:lnTo>
                    <a:pt x="1874" y="3650"/>
                  </a:lnTo>
                  <a:lnTo>
                    <a:pt x="2162" y="3602"/>
                  </a:lnTo>
                  <a:lnTo>
                    <a:pt x="2402" y="3458"/>
                  </a:lnTo>
                  <a:lnTo>
                    <a:pt x="2642" y="3314"/>
                  </a:lnTo>
                  <a:lnTo>
                    <a:pt x="2834" y="3122"/>
                  </a:lnTo>
                  <a:lnTo>
                    <a:pt x="3026" y="2882"/>
                  </a:lnTo>
                  <a:lnTo>
                    <a:pt x="3170" y="2642"/>
                  </a:lnTo>
                  <a:lnTo>
                    <a:pt x="3314" y="2353"/>
                  </a:lnTo>
                  <a:lnTo>
                    <a:pt x="3314" y="2353"/>
                  </a:lnTo>
                  <a:lnTo>
                    <a:pt x="3362" y="1969"/>
                  </a:lnTo>
                  <a:lnTo>
                    <a:pt x="3362" y="1585"/>
                  </a:lnTo>
                  <a:lnTo>
                    <a:pt x="3314" y="1249"/>
                  </a:lnTo>
                  <a:lnTo>
                    <a:pt x="3218" y="961"/>
                  </a:lnTo>
                  <a:lnTo>
                    <a:pt x="3026" y="673"/>
                  </a:lnTo>
                  <a:lnTo>
                    <a:pt x="2786" y="384"/>
                  </a:lnTo>
                  <a:lnTo>
                    <a:pt x="2546" y="192"/>
                  </a:lnTo>
                  <a:lnTo>
                    <a:pt x="2210" y="96"/>
                  </a:lnTo>
                  <a:lnTo>
                    <a:pt x="2210" y="96"/>
                  </a:lnTo>
                  <a:lnTo>
                    <a:pt x="1970" y="0"/>
                  </a:lnTo>
                  <a:lnTo>
                    <a:pt x="1778" y="0"/>
                  </a:lnTo>
                </a:path>
              </a:pathLst>
            </a:custGeom>
            <a:noFill/>
            <a:ln>
              <a:noFill/>
            </a:ln>
          </p:spPr>
          <p:txBody>
            <a:bodyPr spcFirstLastPara="1" wrap="square" lIns="91425" tIns="91425" rIns="91425" bIns="91425" anchor="ctr" anchorCtr="0">
              <a:noAutofit/>
            </a:bodyPr>
            <a:lstStyle/>
            <a:p>
              <a:endParaRPr sz="1800"/>
            </a:p>
          </p:txBody>
        </p:sp>
        <p:sp>
          <p:nvSpPr>
            <p:cNvPr id="111" name="Google Shape;4165;p69">
              <a:extLst>
                <a:ext uri="{FF2B5EF4-FFF2-40B4-BE49-F238E27FC236}">
                  <a16:creationId xmlns:a16="http://schemas.microsoft.com/office/drawing/2014/main" id="{01309879-02EE-400A-B84E-95F2FFB75DC0}"/>
                </a:ext>
              </a:extLst>
            </p:cNvPr>
            <p:cNvSpPr/>
            <p:nvPr/>
          </p:nvSpPr>
          <p:spPr>
            <a:xfrm>
              <a:off x="2467675" y="2816650"/>
              <a:ext cx="25" cy="1225"/>
            </a:xfrm>
            <a:custGeom>
              <a:avLst/>
              <a:gdLst/>
              <a:ahLst/>
              <a:cxnLst/>
              <a:rect l="l" t="t" r="r" b="b"/>
              <a:pathLst>
                <a:path w="1" h="49" extrusionOk="0">
                  <a:moveTo>
                    <a:pt x="1" y="49"/>
                  </a:moveTo>
                  <a:lnTo>
                    <a:pt x="1" y="1"/>
                  </a:lnTo>
                  <a:lnTo>
                    <a:pt x="1" y="49"/>
                  </a:lnTo>
                  <a:close/>
                </a:path>
              </a:pathLst>
            </a:custGeom>
            <a:solidFill>
              <a:schemeClr val="dk1"/>
            </a:solidFill>
            <a:ln>
              <a:noFill/>
            </a:ln>
          </p:spPr>
          <p:txBody>
            <a:bodyPr spcFirstLastPara="1" wrap="square" lIns="91425" tIns="91425" rIns="91425" bIns="91425" anchor="ctr" anchorCtr="0">
              <a:noAutofit/>
            </a:bodyPr>
            <a:lstStyle/>
            <a:p>
              <a:endParaRPr sz="1800"/>
            </a:p>
          </p:txBody>
        </p:sp>
        <p:sp>
          <p:nvSpPr>
            <p:cNvPr id="112" name="Google Shape;4166;p69">
              <a:extLst>
                <a:ext uri="{FF2B5EF4-FFF2-40B4-BE49-F238E27FC236}">
                  <a16:creationId xmlns:a16="http://schemas.microsoft.com/office/drawing/2014/main" id="{CEBA0382-F87F-4DD0-B494-6CC8CBA5AEFA}"/>
                </a:ext>
              </a:extLst>
            </p:cNvPr>
            <p:cNvSpPr/>
            <p:nvPr/>
          </p:nvSpPr>
          <p:spPr>
            <a:xfrm>
              <a:off x="2477300" y="2808250"/>
              <a:ext cx="1225" cy="25"/>
            </a:xfrm>
            <a:custGeom>
              <a:avLst/>
              <a:gdLst/>
              <a:ahLst/>
              <a:cxnLst/>
              <a:rect l="l" t="t" r="r" b="b"/>
              <a:pathLst>
                <a:path w="49" h="1" extrusionOk="0">
                  <a:moveTo>
                    <a:pt x="0" y="0"/>
                  </a:moveTo>
                  <a:lnTo>
                    <a:pt x="48" y="0"/>
                  </a:lnTo>
                  <a:lnTo>
                    <a:pt x="0" y="0"/>
                  </a:lnTo>
                  <a:close/>
                </a:path>
              </a:pathLst>
            </a:custGeom>
            <a:solidFill>
              <a:schemeClr val="dk1"/>
            </a:solidFill>
            <a:ln>
              <a:noFill/>
            </a:ln>
          </p:spPr>
          <p:txBody>
            <a:bodyPr spcFirstLastPara="1" wrap="square" lIns="91425" tIns="91425" rIns="91425" bIns="91425" anchor="ctr" anchorCtr="0">
              <a:noAutofit/>
            </a:bodyPr>
            <a:lstStyle/>
            <a:p>
              <a:endParaRPr sz="1800"/>
            </a:p>
          </p:txBody>
        </p:sp>
        <p:sp>
          <p:nvSpPr>
            <p:cNvPr id="113" name="Google Shape;4167;p69">
              <a:extLst>
                <a:ext uri="{FF2B5EF4-FFF2-40B4-BE49-F238E27FC236}">
                  <a16:creationId xmlns:a16="http://schemas.microsoft.com/office/drawing/2014/main" id="{63652AA0-B872-43A2-BDBB-C16F58F9A14F}"/>
                </a:ext>
              </a:extLst>
            </p:cNvPr>
            <p:cNvSpPr/>
            <p:nvPr/>
          </p:nvSpPr>
          <p:spPr>
            <a:xfrm>
              <a:off x="2262375" y="2826250"/>
              <a:ext cx="79275" cy="66075"/>
            </a:xfrm>
            <a:custGeom>
              <a:avLst/>
              <a:gdLst/>
              <a:ahLst/>
              <a:cxnLst/>
              <a:rect l="l" t="t" r="r" b="b"/>
              <a:pathLst>
                <a:path w="3171" h="2643" extrusionOk="0">
                  <a:moveTo>
                    <a:pt x="1681" y="1"/>
                  </a:moveTo>
                  <a:lnTo>
                    <a:pt x="1345" y="49"/>
                  </a:lnTo>
                  <a:lnTo>
                    <a:pt x="1009" y="97"/>
                  </a:lnTo>
                  <a:lnTo>
                    <a:pt x="721" y="241"/>
                  </a:lnTo>
                  <a:lnTo>
                    <a:pt x="481" y="433"/>
                  </a:lnTo>
                  <a:lnTo>
                    <a:pt x="289" y="625"/>
                  </a:lnTo>
                  <a:lnTo>
                    <a:pt x="97" y="865"/>
                  </a:lnTo>
                  <a:lnTo>
                    <a:pt x="49" y="1105"/>
                  </a:lnTo>
                  <a:lnTo>
                    <a:pt x="1" y="1346"/>
                  </a:lnTo>
                  <a:lnTo>
                    <a:pt x="49" y="1634"/>
                  </a:lnTo>
                  <a:lnTo>
                    <a:pt x="145" y="1874"/>
                  </a:lnTo>
                  <a:lnTo>
                    <a:pt x="289" y="2066"/>
                  </a:lnTo>
                  <a:lnTo>
                    <a:pt x="529" y="2258"/>
                  </a:lnTo>
                  <a:lnTo>
                    <a:pt x="769" y="2402"/>
                  </a:lnTo>
                  <a:lnTo>
                    <a:pt x="1057" y="2546"/>
                  </a:lnTo>
                  <a:lnTo>
                    <a:pt x="1345" y="2594"/>
                  </a:lnTo>
                  <a:lnTo>
                    <a:pt x="1681" y="2642"/>
                  </a:lnTo>
                  <a:lnTo>
                    <a:pt x="1777" y="2642"/>
                  </a:lnTo>
                  <a:lnTo>
                    <a:pt x="2162" y="2546"/>
                  </a:lnTo>
                  <a:lnTo>
                    <a:pt x="2546" y="2450"/>
                  </a:lnTo>
                  <a:lnTo>
                    <a:pt x="2882" y="2258"/>
                  </a:lnTo>
                  <a:lnTo>
                    <a:pt x="3170" y="2018"/>
                  </a:lnTo>
                  <a:lnTo>
                    <a:pt x="2978" y="1634"/>
                  </a:lnTo>
                  <a:lnTo>
                    <a:pt x="2930" y="1201"/>
                  </a:lnTo>
                  <a:lnTo>
                    <a:pt x="2882" y="769"/>
                  </a:lnTo>
                  <a:lnTo>
                    <a:pt x="2882" y="337"/>
                  </a:lnTo>
                  <a:lnTo>
                    <a:pt x="2642" y="193"/>
                  </a:lnTo>
                  <a:lnTo>
                    <a:pt x="2402" y="97"/>
                  </a:lnTo>
                  <a:lnTo>
                    <a:pt x="2066" y="1"/>
                  </a:lnTo>
                  <a:close/>
                </a:path>
              </a:pathLst>
            </a:custGeom>
            <a:solidFill>
              <a:srgbClr val="FEA68C"/>
            </a:solidFill>
            <a:ln>
              <a:noFill/>
            </a:ln>
          </p:spPr>
          <p:txBody>
            <a:bodyPr spcFirstLastPara="1" wrap="square" lIns="91425" tIns="91425" rIns="91425" bIns="91425" anchor="ctr" anchorCtr="0">
              <a:noAutofit/>
            </a:bodyPr>
            <a:lstStyle/>
            <a:p>
              <a:endParaRPr sz="1800"/>
            </a:p>
          </p:txBody>
        </p:sp>
        <p:sp>
          <p:nvSpPr>
            <p:cNvPr id="114" name="Google Shape;4168;p69">
              <a:extLst>
                <a:ext uri="{FF2B5EF4-FFF2-40B4-BE49-F238E27FC236}">
                  <a16:creationId xmlns:a16="http://schemas.microsoft.com/office/drawing/2014/main" id="{CB738DF9-DFE4-4FE9-845F-A42E6601EEF8}"/>
                </a:ext>
              </a:extLst>
            </p:cNvPr>
            <p:cNvSpPr/>
            <p:nvPr/>
          </p:nvSpPr>
          <p:spPr>
            <a:xfrm>
              <a:off x="2262375" y="2826250"/>
              <a:ext cx="79275" cy="66075"/>
            </a:xfrm>
            <a:custGeom>
              <a:avLst/>
              <a:gdLst/>
              <a:ahLst/>
              <a:cxnLst/>
              <a:rect l="l" t="t" r="r" b="b"/>
              <a:pathLst>
                <a:path w="3171" h="2643" fill="none" extrusionOk="0">
                  <a:moveTo>
                    <a:pt x="1777" y="1"/>
                  </a:moveTo>
                  <a:lnTo>
                    <a:pt x="1777" y="1"/>
                  </a:lnTo>
                  <a:lnTo>
                    <a:pt x="1681" y="1"/>
                  </a:lnTo>
                  <a:lnTo>
                    <a:pt x="1681" y="1"/>
                  </a:lnTo>
                  <a:lnTo>
                    <a:pt x="1345" y="49"/>
                  </a:lnTo>
                  <a:lnTo>
                    <a:pt x="1009" y="97"/>
                  </a:lnTo>
                  <a:lnTo>
                    <a:pt x="721" y="241"/>
                  </a:lnTo>
                  <a:lnTo>
                    <a:pt x="481" y="433"/>
                  </a:lnTo>
                  <a:lnTo>
                    <a:pt x="289" y="625"/>
                  </a:lnTo>
                  <a:lnTo>
                    <a:pt x="97" y="865"/>
                  </a:lnTo>
                  <a:lnTo>
                    <a:pt x="49" y="1105"/>
                  </a:lnTo>
                  <a:lnTo>
                    <a:pt x="1" y="1346"/>
                  </a:lnTo>
                  <a:lnTo>
                    <a:pt x="1" y="1346"/>
                  </a:lnTo>
                  <a:lnTo>
                    <a:pt x="49" y="1634"/>
                  </a:lnTo>
                  <a:lnTo>
                    <a:pt x="145" y="1874"/>
                  </a:lnTo>
                  <a:lnTo>
                    <a:pt x="289" y="2066"/>
                  </a:lnTo>
                  <a:lnTo>
                    <a:pt x="529" y="2258"/>
                  </a:lnTo>
                  <a:lnTo>
                    <a:pt x="769" y="2402"/>
                  </a:lnTo>
                  <a:lnTo>
                    <a:pt x="1057" y="2546"/>
                  </a:lnTo>
                  <a:lnTo>
                    <a:pt x="1345" y="2594"/>
                  </a:lnTo>
                  <a:lnTo>
                    <a:pt x="1681" y="2642"/>
                  </a:lnTo>
                  <a:lnTo>
                    <a:pt x="1681" y="2642"/>
                  </a:lnTo>
                  <a:lnTo>
                    <a:pt x="1777" y="2642"/>
                  </a:lnTo>
                  <a:lnTo>
                    <a:pt x="1777" y="2642"/>
                  </a:lnTo>
                  <a:lnTo>
                    <a:pt x="2162" y="2546"/>
                  </a:lnTo>
                  <a:lnTo>
                    <a:pt x="2546" y="2450"/>
                  </a:lnTo>
                  <a:lnTo>
                    <a:pt x="2882" y="2258"/>
                  </a:lnTo>
                  <a:lnTo>
                    <a:pt x="3170" y="2018"/>
                  </a:lnTo>
                  <a:lnTo>
                    <a:pt x="3170" y="2018"/>
                  </a:lnTo>
                  <a:lnTo>
                    <a:pt x="2978" y="1634"/>
                  </a:lnTo>
                  <a:lnTo>
                    <a:pt x="2930" y="1201"/>
                  </a:lnTo>
                  <a:lnTo>
                    <a:pt x="2882" y="769"/>
                  </a:lnTo>
                  <a:lnTo>
                    <a:pt x="2882" y="337"/>
                  </a:lnTo>
                  <a:lnTo>
                    <a:pt x="2882" y="337"/>
                  </a:lnTo>
                  <a:lnTo>
                    <a:pt x="2642" y="193"/>
                  </a:lnTo>
                  <a:lnTo>
                    <a:pt x="2402" y="97"/>
                  </a:lnTo>
                  <a:lnTo>
                    <a:pt x="2066" y="1"/>
                  </a:lnTo>
                  <a:lnTo>
                    <a:pt x="1777" y="1"/>
                  </a:lnTo>
                </a:path>
              </a:pathLst>
            </a:custGeom>
            <a:noFill/>
            <a:ln>
              <a:noFill/>
            </a:ln>
          </p:spPr>
          <p:txBody>
            <a:bodyPr spcFirstLastPara="1" wrap="square" lIns="91425" tIns="91425" rIns="91425" bIns="91425" anchor="ctr" anchorCtr="0">
              <a:noAutofit/>
            </a:bodyPr>
            <a:lstStyle/>
            <a:p>
              <a:endParaRPr sz="1800"/>
            </a:p>
          </p:txBody>
        </p:sp>
        <p:sp>
          <p:nvSpPr>
            <p:cNvPr id="115" name="Google Shape;4169;p69">
              <a:extLst>
                <a:ext uri="{FF2B5EF4-FFF2-40B4-BE49-F238E27FC236}">
                  <a16:creationId xmlns:a16="http://schemas.microsoft.com/office/drawing/2014/main" id="{DA25F2C4-EF91-4695-8749-6A02FAE2AB51}"/>
                </a:ext>
              </a:extLst>
            </p:cNvPr>
            <p:cNvSpPr/>
            <p:nvPr/>
          </p:nvSpPr>
          <p:spPr>
            <a:xfrm>
              <a:off x="2334425" y="2834675"/>
              <a:ext cx="14425" cy="42025"/>
            </a:xfrm>
            <a:custGeom>
              <a:avLst/>
              <a:gdLst/>
              <a:ahLst/>
              <a:cxnLst/>
              <a:rect l="l" t="t" r="r" b="b"/>
              <a:pathLst>
                <a:path w="577" h="1681" extrusionOk="0">
                  <a:moveTo>
                    <a:pt x="0" y="0"/>
                  </a:moveTo>
                  <a:lnTo>
                    <a:pt x="0" y="432"/>
                  </a:lnTo>
                  <a:lnTo>
                    <a:pt x="48" y="864"/>
                  </a:lnTo>
                  <a:lnTo>
                    <a:pt x="96" y="1297"/>
                  </a:lnTo>
                  <a:lnTo>
                    <a:pt x="288" y="1681"/>
                  </a:lnTo>
                  <a:lnTo>
                    <a:pt x="384" y="1537"/>
                  </a:lnTo>
                  <a:lnTo>
                    <a:pt x="480" y="1345"/>
                  </a:lnTo>
                  <a:lnTo>
                    <a:pt x="576" y="1105"/>
                  </a:lnTo>
                  <a:lnTo>
                    <a:pt x="576" y="913"/>
                  </a:lnTo>
                  <a:lnTo>
                    <a:pt x="528" y="624"/>
                  </a:lnTo>
                  <a:lnTo>
                    <a:pt x="432" y="384"/>
                  </a:lnTo>
                  <a:lnTo>
                    <a:pt x="240" y="192"/>
                  </a:lnTo>
                  <a:lnTo>
                    <a:pt x="0" y="0"/>
                  </a:lnTo>
                  <a:close/>
                </a:path>
              </a:pathLst>
            </a:custGeom>
            <a:solidFill>
              <a:srgbClr val="FEA68C"/>
            </a:solidFill>
            <a:ln>
              <a:noFill/>
            </a:ln>
          </p:spPr>
          <p:txBody>
            <a:bodyPr spcFirstLastPara="1" wrap="square" lIns="91425" tIns="91425" rIns="91425" bIns="91425" anchor="ctr" anchorCtr="0">
              <a:noAutofit/>
            </a:bodyPr>
            <a:lstStyle/>
            <a:p>
              <a:endParaRPr sz="1800"/>
            </a:p>
          </p:txBody>
        </p:sp>
        <p:sp>
          <p:nvSpPr>
            <p:cNvPr id="116" name="Google Shape;4170;p69">
              <a:extLst>
                <a:ext uri="{FF2B5EF4-FFF2-40B4-BE49-F238E27FC236}">
                  <a16:creationId xmlns:a16="http://schemas.microsoft.com/office/drawing/2014/main" id="{391B2AD2-DA10-4EC8-952F-35F836C0C835}"/>
                </a:ext>
              </a:extLst>
            </p:cNvPr>
            <p:cNvSpPr/>
            <p:nvPr/>
          </p:nvSpPr>
          <p:spPr>
            <a:xfrm>
              <a:off x="2334425" y="2834675"/>
              <a:ext cx="14425" cy="42025"/>
            </a:xfrm>
            <a:custGeom>
              <a:avLst/>
              <a:gdLst/>
              <a:ahLst/>
              <a:cxnLst/>
              <a:rect l="l" t="t" r="r" b="b"/>
              <a:pathLst>
                <a:path w="577" h="1681" fill="none" extrusionOk="0">
                  <a:moveTo>
                    <a:pt x="0" y="0"/>
                  </a:moveTo>
                  <a:lnTo>
                    <a:pt x="0" y="0"/>
                  </a:lnTo>
                  <a:lnTo>
                    <a:pt x="0" y="432"/>
                  </a:lnTo>
                  <a:lnTo>
                    <a:pt x="48" y="864"/>
                  </a:lnTo>
                  <a:lnTo>
                    <a:pt x="96" y="1297"/>
                  </a:lnTo>
                  <a:lnTo>
                    <a:pt x="288" y="1681"/>
                  </a:lnTo>
                  <a:lnTo>
                    <a:pt x="288" y="1681"/>
                  </a:lnTo>
                  <a:lnTo>
                    <a:pt x="384" y="1537"/>
                  </a:lnTo>
                  <a:lnTo>
                    <a:pt x="480" y="1345"/>
                  </a:lnTo>
                  <a:lnTo>
                    <a:pt x="576" y="1105"/>
                  </a:lnTo>
                  <a:lnTo>
                    <a:pt x="576" y="913"/>
                  </a:lnTo>
                  <a:lnTo>
                    <a:pt x="576" y="913"/>
                  </a:lnTo>
                  <a:lnTo>
                    <a:pt x="528" y="624"/>
                  </a:lnTo>
                  <a:lnTo>
                    <a:pt x="432" y="384"/>
                  </a:lnTo>
                  <a:lnTo>
                    <a:pt x="240" y="192"/>
                  </a:lnTo>
                  <a:lnTo>
                    <a:pt x="0" y="0"/>
                  </a:lnTo>
                </a:path>
              </a:pathLst>
            </a:custGeom>
            <a:noFill/>
            <a:ln>
              <a:noFill/>
            </a:ln>
          </p:spPr>
          <p:txBody>
            <a:bodyPr spcFirstLastPara="1" wrap="square" lIns="91425" tIns="91425" rIns="91425" bIns="91425" anchor="ctr" anchorCtr="0">
              <a:noAutofit/>
            </a:bodyPr>
            <a:lstStyle/>
            <a:p>
              <a:endParaRPr sz="1800"/>
            </a:p>
          </p:txBody>
        </p:sp>
        <p:sp>
          <p:nvSpPr>
            <p:cNvPr id="117" name="Google Shape;4171;p69">
              <a:extLst>
                <a:ext uri="{FF2B5EF4-FFF2-40B4-BE49-F238E27FC236}">
                  <a16:creationId xmlns:a16="http://schemas.microsoft.com/office/drawing/2014/main" id="{024B1010-FB61-4434-BD1E-E1662771F70D}"/>
                </a:ext>
              </a:extLst>
            </p:cNvPr>
            <p:cNvSpPr/>
            <p:nvPr/>
          </p:nvSpPr>
          <p:spPr>
            <a:xfrm>
              <a:off x="2053475" y="2612550"/>
              <a:ext cx="84050" cy="37250"/>
            </a:xfrm>
            <a:custGeom>
              <a:avLst/>
              <a:gdLst/>
              <a:ahLst/>
              <a:cxnLst/>
              <a:rect l="l" t="t" r="r" b="b"/>
              <a:pathLst>
                <a:path w="3362" h="1490" extrusionOk="0">
                  <a:moveTo>
                    <a:pt x="1825" y="0"/>
                  </a:moveTo>
                  <a:lnTo>
                    <a:pt x="1585" y="48"/>
                  </a:lnTo>
                  <a:lnTo>
                    <a:pt x="1345" y="96"/>
                  </a:lnTo>
                  <a:lnTo>
                    <a:pt x="1057" y="192"/>
                  </a:lnTo>
                  <a:lnTo>
                    <a:pt x="865" y="289"/>
                  </a:lnTo>
                  <a:lnTo>
                    <a:pt x="624" y="433"/>
                  </a:lnTo>
                  <a:lnTo>
                    <a:pt x="432" y="625"/>
                  </a:lnTo>
                  <a:lnTo>
                    <a:pt x="288" y="817"/>
                  </a:lnTo>
                  <a:lnTo>
                    <a:pt x="144" y="1057"/>
                  </a:lnTo>
                  <a:lnTo>
                    <a:pt x="0" y="1297"/>
                  </a:lnTo>
                  <a:lnTo>
                    <a:pt x="0" y="1393"/>
                  </a:lnTo>
                  <a:lnTo>
                    <a:pt x="96" y="1441"/>
                  </a:lnTo>
                  <a:lnTo>
                    <a:pt x="192" y="1489"/>
                  </a:lnTo>
                  <a:lnTo>
                    <a:pt x="288" y="1393"/>
                  </a:lnTo>
                  <a:lnTo>
                    <a:pt x="384" y="1201"/>
                  </a:lnTo>
                  <a:lnTo>
                    <a:pt x="528" y="1057"/>
                  </a:lnTo>
                  <a:lnTo>
                    <a:pt x="817" y="769"/>
                  </a:lnTo>
                  <a:lnTo>
                    <a:pt x="1201" y="529"/>
                  </a:lnTo>
                  <a:lnTo>
                    <a:pt x="1633" y="433"/>
                  </a:lnTo>
                  <a:lnTo>
                    <a:pt x="2017" y="385"/>
                  </a:lnTo>
                  <a:lnTo>
                    <a:pt x="2209" y="433"/>
                  </a:lnTo>
                  <a:lnTo>
                    <a:pt x="2449" y="481"/>
                  </a:lnTo>
                  <a:lnTo>
                    <a:pt x="2642" y="625"/>
                  </a:lnTo>
                  <a:lnTo>
                    <a:pt x="2786" y="817"/>
                  </a:lnTo>
                  <a:lnTo>
                    <a:pt x="2930" y="1009"/>
                  </a:lnTo>
                  <a:lnTo>
                    <a:pt x="3074" y="1201"/>
                  </a:lnTo>
                  <a:lnTo>
                    <a:pt x="3122" y="1297"/>
                  </a:lnTo>
                  <a:lnTo>
                    <a:pt x="3266" y="1297"/>
                  </a:lnTo>
                  <a:lnTo>
                    <a:pt x="3362" y="1201"/>
                  </a:lnTo>
                  <a:lnTo>
                    <a:pt x="3362" y="1105"/>
                  </a:lnTo>
                  <a:lnTo>
                    <a:pt x="3362" y="1057"/>
                  </a:lnTo>
                  <a:lnTo>
                    <a:pt x="3218" y="817"/>
                  </a:lnTo>
                  <a:lnTo>
                    <a:pt x="3026" y="577"/>
                  </a:lnTo>
                  <a:lnTo>
                    <a:pt x="2834" y="385"/>
                  </a:lnTo>
                  <a:lnTo>
                    <a:pt x="2593" y="240"/>
                  </a:lnTo>
                  <a:lnTo>
                    <a:pt x="2353" y="144"/>
                  </a:lnTo>
                  <a:lnTo>
                    <a:pt x="2113" y="48"/>
                  </a:lnTo>
                  <a:lnTo>
                    <a:pt x="1825" y="0"/>
                  </a:lnTo>
                  <a:close/>
                </a:path>
              </a:pathLst>
            </a:custGeom>
            <a:solidFill>
              <a:srgbClr val="4D2A22"/>
            </a:solidFill>
            <a:ln>
              <a:noFill/>
            </a:ln>
          </p:spPr>
          <p:txBody>
            <a:bodyPr spcFirstLastPara="1" wrap="square" lIns="91425" tIns="91425" rIns="91425" bIns="91425" anchor="ctr" anchorCtr="0">
              <a:noAutofit/>
            </a:bodyPr>
            <a:lstStyle/>
            <a:p>
              <a:endParaRPr sz="1800"/>
            </a:p>
          </p:txBody>
        </p:sp>
        <p:sp>
          <p:nvSpPr>
            <p:cNvPr id="118" name="Google Shape;4172;p69">
              <a:extLst>
                <a:ext uri="{FF2B5EF4-FFF2-40B4-BE49-F238E27FC236}">
                  <a16:creationId xmlns:a16="http://schemas.microsoft.com/office/drawing/2014/main" id="{BBB8121F-C8B0-451C-A654-8CE21CC70101}"/>
                </a:ext>
              </a:extLst>
            </p:cNvPr>
            <p:cNvSpPr/>
            <p:nvPr/>
          </p:nvSpPr>
          <p:spPr>
            <a:xfrm>
              <a:off x="2257575" y="2640150"/>
              <a:ext cx="79275" cy="45650"/>
            </a:xfrm>
            <a:custGeom>
              <a:avLst/>
              <a:gdLst/>
              <a:ahLst/>
              <a:cxnLst/>
              <a:rect l="l" t="t" r="r" b="b"/>
              <a:pathLst>
                <a:path w="3171" h="1826" extrusionOk="0">
                  <a:moveTo>
                    <a:pt x="1009" y="1"/>
                  </a:moveTo>
                  <a:lnTo>
                    <a:pt x="769" y="49"/>
                  </a:lnTo>
                  <a:lnTo>
                    <a:pt x="529" y="145"/>
                  </a:lnTo>
                  <a:lnTo>
                    <a:pt x="289" y="289"/>
                  </a:lnTo>
                  <a:lnTo>
                    <a:pt x="48" y="433"/>
                  </a:lnTo>
                  <a:lnTo>
                    <a:pt x="48" y="529"/>
                  </a:lnTo>
                  <a:lnTo>
                    <a:pt x="0" y="577"/>
                  </a:lnTo>
                  <a:lnTo>
                    <a:pt x="48" y="673"/>
                  </a:lnTo>
                  <a:lnTo>
                    <a:pt x="193" y="721"/>
                  </a:lnTo>
                  <a:lnTo>
                    <a:pt x="241" y="721"/>
                  </a:lnTo>
                  <a:lnTo>
                    <a:pt x="289" y="673"/>
                  </a:lnTo>
                  <a:lnTo>
                    <a:pt x="481" y="529"/>
                  </a:lnTo>
                  <a:lnTo>
                    <a:pt x="673" y="433"/>
                  </a:lnTo>
                  <a:lnTo>
                    <a:pt x="865" y="385"/>
                  </a:lnTo>
                  <a:lnTo>
                    <a:pt x="1057" y="337"/>
                  </a:lnTo>
                  <a:lnTo>
                    <a:pt x="1297" y="337"/>
                  </a:lnTo>
                  <a:lnTo>
                    <a:pt x="1489" y="385"/>
                  </a:lnTo>
                  <a:lnTo>
                    <a:pt x="1873" y="529"/>
                  </a:lnTo>
                  <a:lnTo>
                    <a:pt x="2210" y="721"/>
                  </a:lnTo>
                  <a:lnTo>
                    <a:pt x="2546" y="1009"/>
                  </a:lnTo>
                  <a:lnTo>
                    <a:pt x="2786" y="1346"/>
                  </a:lnTo>
                  <a:lnTo>
                    <a:pt x="2834" y="1538"/>
                  </a:lnTo>
                  <a:lnTo>
                    <a:pt x="2882" y="1730"/>
                  </a:lnTo>
                  <a:lnTo>
                    <a:pt x="2978" y="1826"/>
                  </a:lnTo>
                  <a:lnTo>
                    <a:pt x="3074" y="1826"/>
                  </a:lnTo>
                  <a:lnTo>
                    <a:pt x="3170" y="1730"/>
                  </a:lnTo>
                  <a:lnTo>
                    <a:pt x="3170" y="1634"/>
                  </a:lnTo>
                  <a:lnTo>
                    <a:pt x="3122" y="1394"/>
                  </a:lnTo>
                  <a:lnTo>
                    <a:pt x="3026" y="1154"/>
                  </a:lnTo>
                  <a:lnTo>
                    <a:pt x="2930" y="961"/>
                  </a:lnTo>
                  <a:lnTo>
                    <a:pt x="2786" y="769"/>
                  </a:lnTo>
                  <a:lnTo>
                    <a:pt x="2642" y="577"/>
                  </a:lnTo>
                  <a:lnTo>
                    <a:pt x="2450" y="385"/>
                  </a:lnTo>
                  <a:lnTo>
                    <a:pt x="2017" y="145"/>
                  </a:lnTo>
                  <a:lnTo>
                    <a:pt x="1777" y="49"/>
                  </a:lnTo>
                  <a:lnTo>
                    <a:pt x="1489" y="49"/>
                  </a:lnTo>
                  <a:lnTo>
                    <a:pt x="1249" y="1"/>
                  </a:lnTo>
                  <a:close/>
                </a:path>
              </a:pathLst>
            </a:custGeom>
            <a:solidFill>
              <a:srgbClr val="4D2A22"/>
            </a:solidFill>
            <a:ln>
              <a:noFill/>
            </a:ln>
          </p:spPr>
          <p:txBody>
            <a:bodyPr spcFirstLastPara="1" wrap="square" lIns="91425" tIns="91425" rIns="91425" bIns="91425" anchor="ctr" anchorCtr="0">
              <a:noAutofit/>
            </a:bodyPr>
            <a:lstStyle/>
            <a:p>
              <a:endParaRPr sz="1800"/>
            </a:p>
          </p:txBody>
        </p:sp>
        <p:sp>
          <p:nvSpPr>
            <p:cNvPr id="119" name="Google Shape;4173;p69">
              <a:extLst>
                <a:ext uri="{FF2B5EF4-FFF2-40B4-BE49-F238E27FC236}">
                  <a16:creationId xmlns:a16="http://schemas.microsoft.com/office/drawing/2014/main" id="{7C8E3213-0653-45D9-9EA2-188AA012E6A7}"/>
                </a:ext>
              </a:extLst>
            </p:cNvPr>
            <p:cNvSpPr/>
            <p:nvPr/>
          </p:nvSpPr>
          <p:spPr>
            <a:xfrm>
              <a:off x="1988625" y="2762625"/>
              <a:ext cx="85275" cy="67250"/>
            </a:xfrm>
            <a:custGeom>
              <a:avLst/>
              <a:gdLst/>
              <a:ahLst/>
              <a:cxnLst/>
              <a:rect l="l" t="t" r="r" b="b"/>
              <a:pathLst>
                <a:path w="3411" h="2690" extrusionOk="0">
                  <a:moveTo>
                    <a:pt x="1201" y="1"/>
                  </a:moveTo>
                  <a:lnTo>
                    <a:pt x="961" y="49"/>
                  </a:lnTo>
                  <a:lnTo>
                    <a:pt x="721" y="97"/>
                  </a:lnTo>
                  <a:lnTo>
                    <a:pt x="529" y="241"/>
                  </a:lnTo>
                  <a:lnTo>
                    <a:pt x="385" y="337"/>
                  </a:lnTo>
                  <a:lnTo>
                    <a:pt x="193" y="481"/>
                  </a:lnTo>
                  <a:lnTo>
                    <a:pt x="97" y="673"/>
                  </a:lnTo>
                  <a:lnTo>
                    <a:pt x="49" y="865"/>
                  </a:lnTo>
                  <a:lnTo>
                    <a:pt x="1" y="1153"/>
                  </a:lnTo>
                  <a:lnTo>
                    <a:pt x="1" y="1393"/>
                  </a:lnTo>
                  <a:lnTo>
                    <a:pt x="97" y="1681"/>
                  </a:lnTo>
                  <a:lnTo>
                    <a:pt x="289" y="1922"/>
                  </a:lnTo>
                  <a:lnTo>
                    <a:pt x="481" y="2114"/>
                  </a:lnTo>
                  <a:lnTo>
                    <a:pt x="721" y="2306"/>
                  </a:lnTo>
                  <a:lnTo>
                    <a:pt x="1009" y="2450"/>
                  </a:lnTo>
                  <a:lnTo>
                    <a:pt x="1345" y="2594"/>
                  </a:lnTo>
                  <a:lnTo>
                    <a:pt x="1634" y="2642"/>
                  </a:lnTo>
                  <a:lnTo>
                    <a:pt x="1922" y="2690"/>
                  </a:lnTo>
                  <a:lnTo>
                    <a:pt x="2162" y="2642"/>
                  </a:lnTo>
                  <a:lnTo>
                    <a:pt x="2402" y="2594"/>
                  </a:lnTo>
                  <a:lnTo>
                    <a:pt x="2642" y="2546"/>
                  </a:lnTo>
                  <a:lnTo>
                    <a:pt x="2834" y="2402"/>
                  </a:lnTo>
                  <a:lnTo>
                    <a:pt x="3026" y="2306"/>
                  </a:lnTo>
                  <a:lnTo>
                    <a:pt x="3170" y="2162"/>
                  </a:lnTo>
                  <a:lnTo>
                    <a:pt x="3266" y="1970"/>
                  </a:lnTo>
                  <a:lnTo>
                    <a:pt x="3363" y="1777"/>
                  </a:lnTo>
                  <a:lnTo>
                    <a:pt x="3411" y="1489"/>
                  </a:lnTo>
                  <a:lnTo>
                    <a:pt x="3363" y="1249"/>
                  </a:lnTo>
                  <a:lnTo>
                    <a:pt x="3266" y="1009"/>
                  </a:lnTo>
                  <a:lnTo>
                    <a:pt x="3122" y="721"/>
                  </a:lnTo>
                  <a:lnTo>
                    <a:pt x="2882" y="529"/>
                  </a:lnTo>
                  <a:lnTo>
                    <a:pt x="2642" y="337"/>
                  </a:lnTo>
                  <a:lnTo>
                    <a:pt x="2354" y="193"/>
                  </a:lnTo>
                  <a:lnTo>
                    <a:pt x="2018" y="49"/>
                  </a:lnTo>
                  <a:lnTo>
                    <a:pt x="1730" y="1"/>
                  </a:lnTo>
                  <a:close/>
                </a:path>
              </a:pathLst>
            </a:custGeom>
            <a:solidFill>
              <a:srgbClr val="FEA68C"/>
            </a:solidFill>
            <a:ln>
              <a:noFill/>
            </a:ln>
          </p:spPr>
          <p:txBody>
            <a:bodyPr spcFirstLastPara="1" wrap="square" lIns="91425" tIns="91425" rIns="91425" bIns="91425" anchor="ctr" anchorCtr="0">
              <a:noAutofit/>
            </a:bodyPr>
            <a:lstStyle/>
            <a:p>
              <a:endParaRPr sz="1800"/>
            </a:p>
          </p:txBody>
        </p:sp>
        <p:sp>
          <p:nvSpPr>
            <p:cNvPr id="120" name="Google Shape;4174;p69">
              <a:extLst>
                <a:ext uri="{FF2B5EF4-FFF2-40B4-BE49-F238E27FC236}">
                  <a16:creationId xmlns:a16="http://schemas.microsoft.com/office/drawing/2014/main" id="{ECE77CE6-6E37-43A1-B70D-883CE7B04484}"/>
                </a:ext>
              </a:extLst>
            </p:cNvPr>
            <p:cNvSpPr/>
            <p:nvPr/>
          </p:nvSpPr>
          <p:spPr>
            <a:xfrm>
              <a:off x="1988625" y="2762625"/>
              <a:ext cx="85275" cy="67250"/>
            </a:xfrm>
            <a:custGeom>
              <a:avLst/>
              <a:gdLst/>
              <a:ahLst/>
              <a:cxnLst/>
              <a:rect l="l" t="t" r="r" b="b"/>
              <a:pathLst>
                <a:path w="3411" h="2690" fill="none" extrusionOk="0">
                  <a:moveTo>
                    <a:pt x="1442" y="1"/>
                  </a:moveTo>
                  <a:lnTo>
                    <a:pt x="1442" y="1"/>
                  </a:lnTo>
                  <a:lnTo>
                    <a:pt x="1201" y="1"/>
                  </a:lnTo>
                  <a:lnTo>
                    <a:pt x="961" y="49"/>
                  </a:lnTo>
                  <a:lnTo>
                    <a:pt x="721" y="97"/>
                  </a:lnTo>
                  <a:lnTo>
                    <a:pt x="529" y="241"/>
                  </a:lnTo>
                  <a:lnTo>
                    <a:pt x="385" y="337"/>
                  </a:lnTo>
                  <a:lnTo>
                    <a:pt x="193" y="481"/>
                  </a:lnTo>
                  <a:lnTo>
                    <a:pt x="97" y="673"/>
                  </a:lnTo>
                  <a:lnTo>
                    <a:pt x="49" y="865"/>
                  </a:lnTo>
                  <a:lnTo>
                    <a:pt x="49" y="865"/>
                  </a:lnTo>
                  <a:lnTo>
                    <a:pt x="1" y="1153"/>
                  </a:lnTo>
                  <a:lnTo>
                    <a:pt x="1" y="1393"/>
                  </a:lnTo>
                  <a:lnTo>
                    <a:pt x="97" y="1681"/>
                  </a:lnTo>
                  <a:lnTo>
                    <a:pt x="289" y="1922"/>
                  </a:lnTo>
                  <a:lnTo>
                    <a:pt x="481" y="2114"/>
                  </a:lnTo>
                  <a:lnTo>
                    <a:pt x="721" y="2306"/>
                  </a:lnTo>
                  <a:lnTo>
                    <a:pt x="1009" y="2450"/>
                  </a:lnTo>
                  <a:lnTo>
                    <a:pt x="1345" y="2594"/>
                  </a:lnTo>
                  <a:lnTo>
                    <a:pt x="1345" y="2594"/>
                  </a:lnTo>
                  <a:lnTo>
                    <a:pt x="1634" y="2642"/>
                  </a:lnTo>
                  <a:lnTo>
                    <a:pt x="1922" y="2690"/>
                  </a:lnTo>
                  <a:lnTo>
                    <a:pt x="1922" y="2690"/>
                  </a:lnTo>
                  <a:lnTo>
                    <a:pt x="2162" y="2642"/>
                  </a:lnTo>
                  <a:lnTo>
                    <a:pt x="2402" y="2594"/>
                  </a:lnTo>
                  <a:lnTo>
                    <a:pt x="2642" y="2546"/>
                  </a:lnTo>
                  <a:lnTo>
                    <a:pt x="2834" y="2402"/>
                  </a:lnTo>
                  <a:lnTo>
                    <a:pt x="3026" y="2306"/>
                  </a:lnTo>
                  <a:lnTo>
                    <a:pt x="3170" y="2162"/>
                  </a:lnTo>
                  <a:lnTo>
                    <a:pt x="3266" y="1970"/>
                  </a:lnTo>
                  <a:lnTo>
                    <a:pt x="3363" y="1777"/>
                  </a:lnTo>
                  <a:lnTo>
                    <a:pt x="3363" y="1777"/>
                  </a:lnTo>
                  <a:lnTo>
                    <a:pt x="3411" y="1489"/>
                  </a:lnTo>
                  <a:lnTo>
                    <a:pt x="3363" y="1249"/>
                  </a:lnTo>
                  <a:lnTo>
                    <a:pt x="3266" y="1009"/>
                  </a:lnTo>
                  <a:lnTo>
                    <a:pt x="3122" y="721"/>
                  </a:lnTo>
                  <a:lnTo>
                    <a:pt x="2882" y="529"/>
                  </a:lnTo>
                  <a:lnTo>
                    <a:pt x="2642" y="337"/>
                  </a:lnTo>
                  <a:lnTo>
                    <a:pt x="2354" y="193"/>
                  </a:lnTo>
                  <a:lnTo>
                    <a:pt x="2018" y="49"/>
                  </a:lnTo>
                  <a:lnTo>
                    <a:pt x="2018" y="49"/>
                  </a:lnTo>
                  <a:lnTo>
                    <a:pt x="1730" y="1"/>
                  </a:lnTo>
                  <a:lnTo>
                    <a:pt x="1442" y="1"/>
                  </a:lnTo>
                </a:path>
              </a:pathLst>
            </a:custGeom>
            <a:noFill/>
            <a:ln>
              <a:noFill/>
            </a:ln>
          </p:spPr>
          <p:txBody>
            <a:bodyPr spcFirstLastPara="1" wrap="square" lIns="91425" tIns="91425" rIns="91425" bIns="91425" anchor="ctr" anchorCtr="0">
              <a:noAutofit/>
            </a:bodyPr>
            <a:lstStyle/>
            <a:p>
              <a:endParaRPr sz="1800"/>
            </a:p>
          </p:txBody>
        </p:sp>
        <p:sp>
          <p:nvSpPr>
            <p:cNvPr id="121" name="Google Shape;4175;p69">
              <a:extLst>
                <a:ext uri="{FF2B5EF4-FFF2-40B4-BE49-F238E27FC236}">
                  <a16:creationId xmlns:a16="http://schemas.microsoft.com/office/drawing/2014/main" id="{96BEBD15-91F2-4383-B159-C9C887B2003A}"/>
                </a:ext>
              </a:extLst>
            </p:cNvPr>
            <p:cNvSpPr/>
            <p:nvPr/>
          </p:nvSpPr>
          <p:spPr>
            <a:xfrm>
              <a:off x="2229950" y="2694200"/>
              <a:ext cx="100875" cy="121275"/>
            </a:xfrm>
            <a:custGeom>
              <a:avLst/>
              <a:gdLst/>
              <a:ahLst/>
              <a:cxnLst/>
              <a:rect l="l" t="t" r="r" b="b"/>
              <a:pathLst>
                <a:path w="4035" h="4851" extrusionOk="0">
                  <a:moveTo>
                    <a:pt x="2018" y="0"/>
                  </a:moveTo>
                  <a:lnTo>
                    <a:pt x="1634" y="96"/>
                  </a:lnTo>
                  <a:lnTo>
                    <a:pt x="1298" y="192"/>
                  </a:lnTo>
                  <a:lnTo>
                    <a:pt x="961" y="384"/>
                  </a:lnTo>
                  <a:lnTo>
                    <a:pt x="721" y="624"/>
                  </a:lnTo>
                  <a:lnTo>
                    <a:pt x="481" y="913"/>
                  </a:lnTo>
                  <a:lnTo>
                    <a:pt x="289" y="1249"/>
                  </a:lnTo>
                  <a:lnTo>
                    <a:pt x="193" y="1633"/>
                  </a:lnTo>
                  <a:lnTo>
                    <a:pt x="49" y="2641"/>
                  </a:lnTo>
                  <a:lnTo>
                    <a:pt x="1" y="3026"/>
                  </a:lnTo>
                  <a:lnTo>
                    <a:pt x="49" y="3410"/>
                  </a:lnTo>
                  <a:lnTo>
                    <a:pt x="193" y="3746"/>
                  </a:lnTo>
                  <a:lnTo>
                    <a:pt x="385" y="4082"/>
                  </a:lnTo>
                  <a:lnTo>
                    <a:pt x="625" y="4370"/>
                  </a:lnTo>
                  <a:lnTo>
                    <a:pt x="913" y="4562"/>
                  </a:lnTo>
                  <a:lnTo>
                    <a:pt x="1249" y="4755"/>
                  </a:lnTo>
                  <a:lnTo>
                    <a:pt x="1634" y="4851"/>
                  </a:lnTo>
                  <a:lnTo>
                    <a:pt x="2018" y="4851"/>
                  </a:lnTo>
                  <a:lnTo>
                    <a:pt x="2402" y="4803"/>
                  </a:lnTo>
                  <a:lnTo>
                    <a:pt x="2738" y="4707"/>
                  </a:lnTo>
                  <a:lnTo>
                    <a:pt x="3074" y="4514"/>
                  </a:lnTo>
                  <a:lnTo>
                    <a:pt x="3315" y="4274"/>
                  </a:lnTo>
                  <a:lnTo>
                    <a:pt x="3555" y="3986"/>
                  </a:lnTo>
                  <a:lnTo>
                    <a:pt x="3747" y="3650"/>
                  </a:lnTo>
                  <a:lnTo>
                    <a:pt x="3843" y="3266"/>
                  </a:lnTo>
                  <a:lnTo>
                    <a:pt x="3987" y="2257"/>
                  </a:lnTo>
                  <a:lnTo>
                    <a:pt x="4035" y="1873"/>
                  </a:lnTo>
                  <a:lnTo>
                    <a:pt x="3987" y="1489"/>
                  </a:lnTo>
                  <a:lnTo>
                    <a:pt x="3843" y="1153"/>
                  </a:lnTo>
                  <a:lnTo>
                    <a:pt x="3651" y="817"/>
                  </a:lnTo>
                  <a:lnTo>
                    <a:pt x="3411" y="528"/>
                  </a:lnTo>
                  <a:lnTo>
                    <a:pt x="3122" y="336"/>
                  </a:lnTo>
                  <a:lnTo>
                    <a:pt x="2786" y="144"/>
                  </a:lnTo>
                  <a:lnTo>
                    <a:pt x="2402" y="48"/>
                  </a:lnTo>
                  <a:lnTo>
                    <a:pt x="2018" y="0"/>
                  </a:lnTo>
                  <a:close/>
                </a:path>
              </a:pathLst>
            </a:custGeom>
            <a:solidFill>
              <a:schemeClr val="accent5"/>
            </a:solidFill>
            <a:ln>
              <a:noFill/>
            </a:ln>
          </p:spPr>
          <p:txBody>
            <a:bodyPr spcFirstLastPara="1" wrap="square" lIns="91425" tIns="91425" rIns="91425" bIns="91425" anchor="ctr" anchorCtr="0">
              <a:noAutofit/>
            </a:bodyPr>
            <a:lstStyle/>
            <a:p>
              <a:endParaRPr sz="1800"/>
            </a:p>
          </p:txBody>
        </p:sp>
        <p:sp>
          <p:nvSpPr>
            <p:cNvPr id="122" name="Google Shape;4176;p69">
              <a:extLst>
                <a:ext uri="{FF2B5EF4-FFF2-40B4-BE49-F238E27FC236}">
                  <a16:creationId xmlns:a16="http://schemas.microsoft.com/office/drawing/2014/main" id="{1E294512-FF53-46CC-ADB4-7617BFC81AD1}"/>
                </a:ext>
              </a:extLst>
            </p:cNvPr>
            <p:cNvSpPr/>
            <p:nvPr/>
          </p:nvSpPr>
          <p:spPr>
            <a:xfrm>
              <a:off x="2229950" y="2701400"/>
              <a:ext cx="73275" cy="104475"/>
            </a:xfrm>
            <a:custGeom>
              <a:avLst/>
              <a:gdLst/>
              <a:ahLst/>
              <a:cxnLst/>
              <a:rect l="l" t="t" r="r" b="b"/>
              <a:pathLst>
                <a:path w="2931" h="4179" extrusionOk="0">
                  <a:moveTo>
                    <a:pt x="1298" y="0"/>
                  </a:moveTo>
                  <a:lnTo>
                    <a:pt x="1057" y="48"/>
                  </a:lnTo>
                  <a:lnTo>
                    <a:pt x="769" y="288"/>
                  </a:lnTo>
                  <a:lnTo>
                    <a:pt x="481" y="577"/>
                  </a:lnTo>
                  <a:lnTo>
                    <a:pt x="289" y="961"/>
                  </a:lnTo>
                  <a:lnTo>
                    <a:pt x="193" y="1345"/>
                  </a:lnTo>
                  <a:lnTo>
                    <a:pt x="49" y="2353"/>
                  </a:lnTo>
                  <a:lnTo>
                    <a:pt x="1" y="2594"/>
                  </a:lnTo>
                  <a:lnTo>
                    <a:pt x="1" y="2834"/>
                  </a:lnTo>
                  <a:lnTo>
                    <a:pt x="49" y="3074"/>
                  </a:lnTo>
                  <a:lnTo>
                    <a:pt x="145" y="3314"/>
                  </a:lnTo>
                  <a:lnTo>
                    <a:pt x="193" y="3554"/>
                  </a:lnTo>
                  <a:lnTo>
                    <a:pt x="337" y="3746"/>
                  </a:lnTo>
                  <a:lnTo>
                    <a:pt x="625" y="4082"/>
                  </a:lnTo>
                  <a:lnTo>
                    <a:pt x="865" y="4178"/>
                  </a:lnTo>
                  <a:lnTo>
                    <a:pt x="1249" y="4178"/>
                  </a:lnTo>
                  <a:lnTo>
                    <a:pt x="1586" y="4082"/>
                  </a:lnTo>
                  <a:lnTo>
                    <a:pt x="1874" y="3938"/>
                  </a:lnTo>
                  <a:lnTo>
                    <a:pt x="2162" y="3746"/>
                  </a:lnTo>
                  <a:lnTo>
                    <a:pt x="2402" y="3458"/>
                  </a:lnTo>
                  <a:lnTo>
                    <a:pt x="2642" y="3122"/>
                  </a:lnTo>
                  <a:lnTo>
                    <a:pt x="2786" y="2786"/>
                  </a:lnTo>
                  <a:lnTo>
                    <a:pt x="2882" y="2353"/>
                  </a:lnTo>
                  <a:lnTo>
                    <a:pt x="2930" y="1921"/>
                  </a:lnTo>
                  <a:lnTo>
                    <a:pt x="2882" y="1537"/>
                  </a:lnTo>
                  <a:lnTo>
                    <a:pt x="2786" y="1153"/>
                  </a:lnTo>
                  <a:lnTo>
                    <a:pt x="2642" y="817"/>
                  </a:lnTo>
                  <a:lnTo>
                    <a:pt x="2450" y="529"/>
                  </a:lnTo>
                  <a:lnTo>
                    <a:pt x="2210" y="288"/>
                  </a:lnTo>
                  <a:lnTo>
                    <a:pt x="1874" y="96"/>
                  </a:lnTo>
                  <a:lnTo>
                    <a:pt x="1586" y="0"/>
                  </a:lnTo>
                  <a:close/>
                </a:path>
              </a:pathLst>
            </a:custGeom>
            <a:solidFill>
              <a:schemeClr val="dk1"/>
            </a:solidFill>
            <a:ln>
              <a:noFill/>
            </a:ln>
          </p:spPr>
          <p:txBody>
            <a:bodyPr spcFirstLastPara="1" wrap="square" lIns="91425" tIns="91425" rIns="91425" bIns="91425" anchor="ctr" anchorCtr="0">
              <a:noAutofit/>
            </a:bodyPr>
            <a:lstStyle/>
            <a:p>
              <a:endParaRPr sz="1800"/>
            </a:p>
          </p:txBody>
        </p:sp>
        <p:sp>
          <p:nvSpPr>
            <p:cNvPr id="123" name="Google Shape;4177;p69">
              <a:extLst>
                <a:ext uri="{FF2B5EF4-FFF2-40B4-BE49-F238E27FC236}">
                  <a16:creationId xmlns:a16="http://schemas.microsoft.com/office/drawing/2014/main" id="{8C44F46F-AFB1-49A1-BFF1-D4AC400A7990}"/>
                </a:ext>
              </a:extLst>
            </p:cNvPr>
            <p:cNvSpPr/>
            <p:nvPr/>
          </p:nvSpPr>
          <p:spPr>
            <a:xfrm>
              <a:off x="2161525" y="2737400"/>
              <a:ext cx="22825" cy="22850"/>
            </a:xfrm>
            <a:custGeom>
              <a:avLst/>
              <a:gdLst/>
              <a:ahLst/>
              <a:cxnLst/>
              <a:rect l="l" t="t" r="r" b="b"/>
              <a:pathLst>
                <a:path w="913" h="914" extrusionOk="0">
                  <a:moveTo>
                    <a:pt x="144" y="1"/>
                  </a:moveTo>
                  <a:lnTo>
                    <a:pt x="96" y="49"/>
                  </a:lnTo>
                  <a:lnTo>
                    <a:pt x="0" y="433"/>
                  </a:lnTo>
                  <a:lnTo>
                    <a:pt x="0" y="625"/>
                  </a:lnTo>
                  <a:lnTo>
                    <a:pt x="0" y="769"/>
                  </a:lnTo>
                  <a:lnTo>
                    <a:pt x="0" y="865"/>
                  </a:lnTo>
                  <a:lnTo>
                    <a:pt x="48" y="913"/>
                  </a:lnTo>
                  <a:lnTo>
                    <a:pt x="144" y="865"/>
                  </a:lnTo>
                  <a:lnTo>
                    <a:pt x="144" y="769"/>
                  </a:lnTo>
                  <a:lnTo>
                    <a:pt x="144" y="673"/>
                  </a:lnTo>
                  <a:lnTo>
                    <a:pt x="192" y="481"/>
                  </a:lnTo>
                  <a:lnTo>
                    <a:pt x="213" y="319"/>
                  </a:lnTo>
                  <a:lnTo>
                    <a:pt x="289" y="433"/>
                  </a:lnTo>
                  <a:lnTo>
                    <a:pt x="433" y="673"/>
                  </a:lnTo>
                  <a:lnTo>
                    <a:pt x="481" y="721"/>
                  </a:lnTo>
                  <a:lnTo>
                    <a:pt x="529" y="721"/>
                  </a:lnTo>
                  <a:lnTo>
                    <a:pt x="625" y="673"/>
                  </a:lnTo>
                  <a:lnTo>
                    <a:pt x="913" y="241"/>
                  </a:lnTo>
                  <a:lnTo>
                    <a:pt x="913" y="193"/>
                  </a:lnTo>
                  <a:lnTo>
                    <a:pt x="865" y="145"/>
                  </a:lnTo>
                  <a:lnTo>
                    <a:pt x="769" y="97"/>
                  </a:lnTo>
                  <a:lnTo>
                    <a:pt x="721" y="145"/>
                  </a:lnTo>
                  <a:lnTo>
                    <a:pt x="520" y="446"/>
                  </a:lnTo>
                  <a:lnTo>
                    <a:pt x="520" y="446"/>
                  </a:lnTo>
                  <a:lnTo>
                    <a:pt x="433" y="337"/>
                  </a:lnTo>
                  <a:lnTo>
                    <a:pt x="337" y="193"/>
                  </a:lnTo>
                  <a:lnTo>
                    <a:pt x="241" y="49"/>
                  </a:lnTo>
                  <a:lnTo>
                    <a:pt x="192" y="49"/>
                  </a:lnTo>
                  <a:lnTo>
                    <a:pt x="144" y="1"/>
                  </a:lnTo>
                  <a:close/>
                </a:path>
              </a:pathLst>
            </a:custGeom>
            <a:solidFill>
              <a:srgbClr val="4D2A22"/>
            </a:solidFill>
            <a:ln>
              <a:noFill/>
            </a:ln>
          </p:spPr>
          <p:txBody>
            <a:bodyPr spcFirstLastPara="1" wrap="square" lIns="91425" tIns="91425" rIns="91425" bIns="91425" anchor="ctr" anchorCtr="0">
              <a:noAutofit/>
            </a:bodyPr>
            <a:lstStyle/>
            <a:p>
              <a:endParaRPr sz="1800"/>
            </a:p>
          </p:txBody>
        </p:sp>
        <p:sp>
          <p:nvSpPr>
            <p:cNvPr id="124" name="Google Shape;4178;p69">
              <a:extLst>
                <a:ext uri="{FF2B5EF4-FFF2-40B4-BE49-F238E27FC236}">
                  <a16:creationId xmlns:a16="http://schemas.microsoft.com/office/drawing/2014/main" id="{DB5CBC47-56DB-4CE6-B202-5DD3A2B33A6B}"/>
                </a:ext>
              </a:extLst>
            </p:cNvPr>
            <p:cNvSpPr/>
            <p:nvPr/>
          </p:nvSpPr>
          <p:spPr>
            <a:xfrm>
              <a:off x="2046250" y="2656975"/>
              <a:ext cx="102100" cy="121275"/>
            </a:xfrm>
            <a:custGeom>
              <a:avLst/>
              <a:gdLst/>
              <a:ahLst/>
              <a:cxnLst/>
              <a:rect l="l" t="t" r="r" b="b"/>
              <a:pathLst>
                <a:path w="4084" h="4851" extrusionOk="0">
                  <a:moveTo>
                    <a:pt x="2162" y="0"/>
                  </a:moveTo>
                  <a:lnTo>
                    <a:pt x="1826" y="48"/>
                  </a:lnTo>
                  <a:lnTo>
                    <a:pt x="1442" y="144"/>
                  </a:lnTo>
                  <a:lnTo>
                    <a:pt x="1106" y="288"/>
                  </a:lnTo>
                  <a:lnTo>
                    <a:pt x="817" y="529"/>
                  </a:lnTo>
                  <a:lnTo>
                    <a:pt x="577" y="817"/>
                  </a:lnTo>
                  <a:lnTo>
                    <a:pt x="385" y="1153"/>
                  </a:lnTo>
                  <a:lnTo>
                    <a:pt x="289" y="1489"/>
                  </a:lnTo>
                  <a:lnTo>
                    <a:pt x="49" y="2498"/>
                  </a:lnTo>
                  <a:lnTo>
                    <a:pt x="1" y="2882"/>
                  </a:lnTo>
                  <a:lnTo>
                    <a:pt x="49" y="3266"/>
                  </a:lnTo>
                  <a:lnTo>
                    <a:pt x="145" y="3650"/>
                  </a:lnTo>
                  <a:lnTo>
                    <a:pt x="337" y="3938"/>
                  </a:lnTo>
                  <a:lnTo>
                    <a:pt x="577" y="4227"/>
                  </a:lnTo>
                  <a:lnTo>
                    <a:pt x="817" y="4467"/>
                  </a:lnTo>
                  <a:lnTo>
                    <a:pt x="1154" y="4659"/>
                  </a:lnTo>
                  <a:lnTo>
                    <a:pt x="1538" y="4803"/>
                  </a:lnTo>
                  <a:lnTo>
                    <a:pt x="1922" y="4851"/>
                  </a:lnTo>
                  <a:lnTo>
                    <a:pt x="2306" y="4803"/>
                  </a:lnTo>
                  <a:lnTo>
                    <a:pt x="2642" y="4707"/>
                  </a:lnTo>
                  <a:lnTo>
                    <a:pt x="2979" y="4515"/>
                  </a:lnTo>
                  <a:lnTo>
                    <a:pt x="3267" y="4323"/>
                  </a:lnTo>
                  <a:lnTo>
                    <a:pt x="3507" y="4034"/>
                  </a:lnTo>
                  <a:lnTo>
                    <a:pt x="3699" y="3698"/>
                  </a:lnTo>
                  <a:lnTo>
                    <a:pt x="3843" y="3314"/>
                  </a:lnTo>
                  <a:lnTo>
                    <a:pt x="4035" y="2306"/>
                  </a:lnTo>
                  <a:lnTo>
                    <a:pt x="4083" y="1921"/>
                  </a:lnTo>
                  <a:lnTo>
                    <a:pt x="4035" y="1537"/>
                  </a:lnTo>
                  <a:lnTo>
                    <a:pt x="3939" y="1201"/>
                  </a:lnTo>
                  <a:lnTo>
                    <a:pt x="3795" y="865"/>
                  </a:lnTo>
                  <a:lnTo>
                    <a:pt x="3555" y="577"/>
                  </a:lnTo>
                  <a:lnTo>
                    <a:pt x="3267" y="336"/>
                  </a:lnTo>
                  <a:lnTo>
                    <a:pt x="2931" y="144"/>
                  </a:lnTo>
                  <a:lnTo>
                    <a:pt x="2594" y="48"/>
                  </a:lnTo>
                  <a:lnTo>
                    <a:pt x="2162" y="0"/>
                  </a:lnTo>
                  <a:close/>
                </a:path>
              </a:pathLst>
            </a:custGeom>
            <a:solidFill>
              <a:schemeClr val="accent5"/>
            </a:solidFill>
            <a:ln>
              <a:noFill/>
            </a:ln>
          </p:spPr>
          <p:txBody>
            <a:bodyPr spcFirstLastPara="1" wrap="square" lIns="91425" tIns="91425" rIns="91425" bIns="91425" anchor="ctr" anchorCtr="0">
              <a:noAutofit/>
            </a:bodyPr>
            <a:lstStyle/>
            <a:p>
              <a:endParaRPr sz="1800"/>
            </a:p>
          </p:txBody>
        </p:sp>
        <p:sp>
          <p:nvSpPr>
            <p:cNvPr id="125" name="Google Shape;4179;p69">
              <a:extLst>
                <a:ext uri="{FF2B5EF4-FFF2-40B4-BE49-F238E27FC236}">
                  <a16:creationId xmlns:a16="http://schemas.microsoft.com/office/drawing/2014/main" id="{CD3B65EB-5664-476E-AF05-ACDE329F9B99}"/>
                </a:ext>
              </a:extLst>
            </p:cNvPr>
            <p:cNvSpPr/>
            <p:nvPr/>
          </p:nvSpPr>
          <p:spPr>
            <a:xfrm>
              <a:off x="2046250" y="2656975"/>
              <a:ext cx="102100" cy="121275"/>
            </a:xfrm>
            <a:custGeom>
              <a:avLst/>
              <a:gdLst/>
              <a:ahLst/>
              <a:cxnLst/>
              <a:rect l="l" t="t" r="r" b="b"/>
              <a:pathLst>
                <a:path w="4084" h="4851" fill="none" extrusionOk="0">
                  <a:moveTo>
                    <a:pt x="1538" y="4803"/>
                  </a:moveTo>
                  <a:lnTo>
                    <a:pt x="1538" y="4803"/>
                  </a:lnTo>
                  <a:lnTo>
                    <a:pt x="1538" y="4803"/>
                  </a:lnTo>
                  <a:lnTo>
                    <a:pt x="1154" y="4659"/>
                  </a:lnTo>
                  <a:lnTo>
                    <a:pt x="817" y="4467"/>
                  </a:lnTo>
                  <a:lnTo>
                    <a:pt x="577" y="4227"/>
                  </a:lnTo>
                  <a:lnTo>
                    <a:pt x="337" y="3938"/>
                  </a:lnTo>
                  <a:lnTo>
                    <a:pt x="145" y="3650"/>
                  </a:lnTo>
                  <a:lnTo>
                    <a:pt x="49" y="3266"/>
                  </a:lnTo>
                  <a:lnTo>
                    <a:pt x="1" y="2882"/>
                  </a:lnTo>
                  <a:lnTo>
                    <a:pt x="49" y="2498"/>
                  </a:lnTo>
                  <a:lnTo>
                    <a:pt x="289" y="1489"/>
                  </a:lnTo>
                  <a:lnTo>
                    <a:pt x="289" y="1489"/>
                  </a:lnTo>
                  <a:lnTo>
                    <a:pt x="385" y="1153"/>
                  </a:lnTo>
                  <a:lnTo>
                    <a:pt x="577" y="817"/>
                  </a:lnTo>
                  <a:lnTo>
                    <a:pt x="817" y="529"/>
                  </a:lnTo>
                  <a:lnTo>
                    <a:pt x="1106" y="288"/>
                  </a:lnTo>
                  <a:lnTo>
                    <a:pt x="1442" y="144"/>
                  </a:lnTo>
                  <a:lnTo>
                    <a:pt x="1826" y="48"/>
                  </a:lnTo>
                  <a:lnTo>
                    <a:pt x="2162" y="0"/>
                  </a:lnTo>
                  <a:lnTo>
                    <a:pt x="2594" y="48"/>
                  </a:lnTo>
                  <a:lnTo>
                    <a:pt x="2594" y="48"/>
                  </a:lnTo>
                  <a:lnTo>
                    <a:pt x="2931" y="144"/>
                  </a:lnTo>
                  <a:lnTo>
                    <a:pt x="3267" y="336"/>
                  </a:lnTo>
                  <a:lnTo>
                    <a:pt x="3555" y="577"/>
                  </a:lnTo>
                  <a:lnTo>
                    <a:pt x="3795" y="865"/>
                  </a:lnTo>
                  <a:lnTo>
                    <a:pt x="3939" y="1201"/>
                  </a:lnTo>
                  <a:lnTo>
                    <a:pt x="4035" y="1537"/>
                  </a:lnTo>
                  <a:lnTo>
                    <a:pt x="4083" y="1921"/>
                  </a:lnTo>
                  <a:lnTo>
                    <a:pt x="4035" y="2306"/>
                  </a:lnTo>
                  <a:lnTo>
                    <a:pt x="3843" y="3314"/>
                  </a:lnTo>
                  <a:lnTo>
                    <a:pt x="3843" y="3314"/>
                  </a:lnTo>
                  <a:lnTo>
                    <a:pt x="3699" y="3698"/>
                  </a:lnTo>
                  <a:lnTo>
                    <a:pt x="3507" y="4034"/>
                  </a:lnTo>
                  <a:lnTo>
                    <a:pt x="3267" y="4323"/>
                  </a:lnTo>
                  <a:lnTo>
                    <a:pt x="2979" y="4515"/>
                  </a:lnTo>
                  <a:lnTo>
                    <a:pt x="2642" y="4707"/>
                  </a:lnTo>
                  <a:lnTo>
                    <a:pt x="2306" y="4803"/>
                  </a:lnTo>
                  <a:lnTo>
                    <a:pt x="1922" y="4851"/>
                  </a:lnTo>
                  <a:lnTo>
                    <a:pt x="1538" y="4803"/>
                  </a:lnTo>
                </a:path>
              </a:pathLst>
            </a:custGeom>
            <a:noFill/>
            <a:ln>
              <a:noFill/>
            </a:ln>
          </p:spPr>
          <p:txBody>
            <a:bodyPr spcFirstLastPara="1" wrap="square" lIns="91425" tIns="91425" rIns="91425" bIns="91425" anchor="ctr" anchorCtr="0">
              <a:noAutofit/>
            </a:bodyPr>
            <a:lstStyle/>
            <a:p>
              <a:endParaRPr sz="1800"/>
            </a:p>
          </p:txBody>
        </p:sp>
        <p:sp>
          <p:nvSpPr>
            <p:cNvPr id="126" name="Google Shape;4180;p69">
              <a:extLst>
                <a:ext uri="{FF2B5EF4-FFF2-40B4-BE49-F238E27FC236}">
                  <a16:creationId xmlns:a16="http://schemas.microsoft.com/office/drawing/2014/main" id="{58DBDAAE-AAE5-4536-A4E1-87C9CBD9B2D2}"/>
                </a:ext>
              </a:extLst>
            </p:cNvPr>
            <p:cNvSpPr/>
            <p:nvPr/>
          </p:nvSpPr>
          <p:spPr>
            <a:xfrm>
              <a:off x="2073875" y="2671375"/>
              <a:ext cx="74475" cy="103275"/>
            </a:xfrm>
            <a:custGeom>
              <a:avLst/>
              <a:gdLst/>
              <a:ahLst/>
              <a:cxnLst/>
              <a:rect l="l" t="t" r="r" b="b"/>
              <a:pathLst>
                <a:path w="2979" h="4131" extrusionOk="0">
                  <a:moveTo>
                    <a:pt x="1826" y="1"/>
                  </a:moveTo>
                  <a:lnTo>
                    <a:pt x="1489" y="49"/>
                  </a:lnTo>
                  <a:lnTo>
                    <a:pt x="1153" y="145"/>
                  </a:lnTo>
                  <a:lnTo>
                    <a:pt x="865" y="385"/>
                  </a:lnTo>
                  <a:lnTo>
                    <a:pt x="577" y="625"/>
                  </a:lnTo>
                  <a:lnTo>
                    <a:pt x="337" y="913"/>
                  </a:lnTo>
                  <a:lnTo>
                    <a:pt x="193" y="1297"/>
                  </a:lnTo>
                  <a:lnTo>
                    <a:pt x="49" y="1681"/>
                  </a:lnTo>
                  <a:lnTo>
                    <a:pt x="1" y="2114"/>
                  </a:lnTo>
                  <a:lnTo>
                    <a:pt x="1" y="2546"/>
                  </a:lnTo>
                  <a:lnTo>
                    <a:pt x="97" y="2930"/>
                  </a:lnTo>
                  <a:lnTo>
                    <a:pt x="241" y="3266"/>
                  </a:lnTo>
                  <a:lnTo>
                    <a:pt x="433" y="3554"/>
                  </a:lnTo>
                  <a:lnTo>
                    <a:pt x="673" y="3795"/>
                  </a:lnTo>
                  <a:lnTo>
                    <a:pt x="961" y="3987"/>
                  </a:lnTo>
                  <a:lnTo>
                    <a:pt x="1249" y="4131"/>
                  </a:lnTo>
                  <a:lnTo>
                    <a:pt x="1537" y="4131"/>
                  </a:lnTo>
                  <a:lnTo>
                    <a:pt x="1922" y="3939"/>
                  </a:lnTo>
                  <a:lnTo>
                    <a:pt x="2114" y="3795"/>
                  </a:lnTo>
                  <a:lnTo>
                    <a:pt x="2306" y="3602"/>
                  </a:lnTo>
                  <a:lnTo>
                    <a:pt x="2450" y="3410"/>
                  </a:lnTo>
                  <a:lnTo>
                    <a:pt x="2546" y="3218"/>
                  </a:lnTo>
                  <a:lnTo>
                    <a:pt x="2642" y="2978"/>
                  </a:lnTo>
                  <a:lnTo>
                    <a:pt x="2738" y="2738"/>
                  </a:lnTo>
                  <a:lnTo>
                    <a:pt x="2930" y="1730"/>
                  </a:lnTo>
                  <a:lnTo>
                    <a:pt x="2978" y="1345"/>
                  </a:lnTo>
                  <a:lnTo>
                    <a:pt x="2930" y="913"/>
                  </a:lnTo>
                  <a:lnTo>
                    <a:pt x="2786" y="529"/>
                  </a:lnTo>
                  <a:lnTo>
                    <a:pt x="2594" y="193"/>
                  </a:lnTo>
                  <a:lnTo>
                    <a:pt x="2402" y="97"/>
                  </a:lnTo>
                  <a:lnTo>
                    <a:pt x="2162" y="1"/>
                  </a:lnTo>
                  <a:close/>
                </a:path>
              </a:pathLst>
            </a:custGeom>
            <a:solidFill>
              <a:schemeClr val="dk1"/>
            </a:solidFill>
            <a:ln>
              <a:noFill/>
            </a:ln>
          </p:spPr>
          <p:txBody>
            <a:bodyPr spcFirstLastPara="1" wrap="square" lIns="91425" tIns="91425" rIns="91425" bIns="91425" anchor="ctr" anchorCtr="0">
              <a:noAutofit/>
            </a:bodyPr>
            <a:lstStyle/>
            <a:p>
              <a:endParaRPr sz="1800"/>
            </a:p>
          </p:txBody>
        </p:sp>
        <p:sp>
          <p:nvSpPr>
            <p:cNvPr id="127" name="Google Shape;4181;p69">
              <a:extLst>
                <a:ext uri="{FF2B5EF4-FFF2-40B4-BE49-F238E27FC236}">
                  <a16:creationId xmlns:a16="http://schemas.microsoft.com/office/drawing/2014/main" id="{FDC39131-EC43-46E3-8B9A-161708F1BBBB}"/>
                </a:ext>
              </a:extLst>
            </p:cNvPr>
            <p:cNvSpPr/>
            <p:nvPr/>
          </p:nvSpPr>
          <p:spPr>
            <a:xfrm>
              <a:off x="1915400" y="2386825"/>
              <a:ext cx="641150" cy="595550"/>
            </a:xfrm>
            <a:custGeom>
              <a:avLst/>
              <a:gdLst/>
              <a:ahLst/>
              <a:cxnLst/>
              <a:rect l="l" t="t" r="r" b="b"/>
              <a:pathLst>
                <a:path w="25646" h="23822" extrusionOk="0">
                  <a:moveTo>
                    <a:pt x="11094" y="1"/>
                  </a:moveTo>
                  <a:lnTo>
                    <a:pt x="9941" y="97"/>
                  </a:lnTo>
                  <a:lnTo>
                    <a:pt x="8837" y="241"/>
                  </a:lnTo>
                  <a:lnTo>
                    <a:pt x="8309" y="385"/>
                  </a:lnTo>
                  <a:lnTo>
                    <a:pt x="7732" y="529"/>
                  </a:lnTo>
                  <a:lnTo>
                    <a:pt x="6628" y="961"/>
                  </a:lnTo>
                  <a:lnTo>
                    <a:pt x="5571" y="1441"/>
                  </a:lnTo>
                  <a:lnTo>
                    <a:pt x="4563" y="2066"/>
                  </a:lnTo>
                  <a:lnTo>
                    <a:pt x="3650" y="2738"/>
                  </a:lnTo>
                  <a:lnTo>
                    <a:pt x="3218" y="3122"/>
                  </a:lnTo>
                  <a:lnTo>
                    <a:pt x="2786" y="3506"/>
                  </a:lnTo>
                  <a:lnTo>
                    <a:pt x="2401" y="3939"/>
                  </a:lnTo>
                  <a:lnTo>
                    <a:pt x="2017" y="4371"/>
                  </a:lnTo>
                  <a:lnTo>
                    <a:pt x="1681" y="4851"/>
                  </a:lnTo>
                  <a:lnTo>
                    <a:pt x="1393" y="5331"/>
                  </a:lnTo>
                  <a:lnTo>
                    <a:pt x="1105" y="5812"/>
                  </a:lnTo>
                  <a:lnTo>
                    <a:pt x="817" y="6292"/>
                  </a:lnTo>
                  <a:lnTo>
                    <a:pt x="625" y="6820"/>
                  </a:lnTo>
                  <a:lnTo>
                    <a:pt x="432" y="7348"/>
                  </a:lnTo>
                  <a:lnTo>
                    <a:pt x="240" y="7925"/>
                  </a:lnTo>
                  <a:lnTo>
                    <a:pt x="144" y="8453"/>
                  </a:lnTo>
                  <a:lnTo>
                    <a:pt x="48" y="9029"/>
                  </a:lnTo>
                  <a:lnTo>
                    <a:pt x="0" y="9606"/>
                  </a:lnTo>
                  <a:lnTo>
                    <a:pt x="0" y="10230"/>
                  </a:lnTo>
                  <a:lnTo>
                    <a:pt x="0" y="10806"/>
                  </a:lnTo>
                  <a:lnTo>
                    <a:pt x="96" y="11431"/>
                  </a:lnTo>
                  <a:lnTo>
                    <a:pt x="192" y="12055"/>
                  </a:lnTo>
                  <a:lnTo>
                    <a:pt x="384" y="12631"/>
                  </a:lnTo>
                  <a:lnTo>
                    <a:pt x="577" y="13304"/>
                  </a:lnTo>
                  <a:lnTo>
                    <a:pt x="817" y="13928"/>
                  </a:lnTo>
                  <a:lnTo>
                    <a:pt x="1153" y="14552"/>
                  </a:lnTo>
                  <a:lnTo>
                    <a:pt x="1201" y="14312"/>
                  </a:lnTo>
                  <a:lnTo>
                    <a:pt x="1345" y="13688"/>
                  </a:lnTo>
                  <a:lnTo>
                    <a:pt x="1633" y="12775"/>
                  </a:lnTo>
                  <a:lnTo>
                    <a:pt x="1825" y="12247"/>
                  </a:lnTo>
                  <a:lnTo>
                    <a:pt x="2065" y="11671"/>
                  </a:lnTo>
                  <a:lnTo>
                    <a:pt x="2401" y="11046"/>
                  </a:lnTo>
                  <a:lnTo>
                    <a:pt x="2738" y="10422"/>
                  </a:lnTo>
                  <a:lnTo>
                    <a:pt x="3122" y="9846"/>
                  </a:lnTo>
                  <a:lnTo>
                    <a:pt x="3602" y="9221"/>
                  </a:lnTo>
                  <a:lnTo>
                    <a:pt x="4130" y="8645"/>
                  </a:lnTo>
                  <a:lnTo>
                    <a:pt x="4707" y="8117"/>
                  </a:lnTo>
                  <a:lnTo>
                    <a:pt x="5331" y="7637"/>
                  </a:lnTo>
                  <a:lnTo>
                    <a:pt x="6051" y="7204"/>
                  </a:lnTo>
                  <a:lnTo>
                    <a:pt x="5907" y="7589"/>
                  </a:lnTo>
                  <a:lnTo>
                    <a:pt x="5715" y="7973"/>
                  </a:lnTo>
                  <a:lnTo>
                    <a:pt x="5475" y="8789"/>
                  </a:lnTo>
                  <a:lnTo>
                    <a:pt x="5283" y="9654"/>
                  </a:lnTo>
                  <a:lnTo>
                    <a:pt x="8357" y="10422"/>
                  </a:lnTo>
                  <a:lnTo>
                    <a:pt x="8453" y="9462"/>
                  </a:lnTo>
                  <a:lnTo>
                    <a:pt x="8549" y="8933"/>
                  </a:lnTo>
                  <a:lnTo>
                    <a:pt x="8645" y="8405"/>
                  </a:lnTo>
                  <a:lnTo>
                    <a:pt x="8837" y="7877"/>
                  </a:lnTo>
                  <a:lnTo>
                    <a:pt x="9077" y="7397"/>
                  </a:lnTo>
                  <a:lnTo>
                    <a:pt x="9365" y="6964"/>
                  </a:lnTo>
                  <a:lnTo>
                    <a:pt x="9509" y="6772"/>
                  </a:lnTo>
                  <a:lnTo>
                    <a:pt x="9701" y="6676"/>
                  </a:lnTo>
                  <a:lnTo>
                    <a:pt x="9605" y="7060"/>
                  </a:lnTo>
                  <a:lnTo>
                    <a:pt x="9317" y="8069"/>
                  </a:lnTo>
                  <a:lnTo>
                    <a:pt x="9221" y="8693"/>
                  </a:lnTo>
                  <a:lnTo>
                    <a:pt x="9125" y="9366"/>
                  </a:lnTo>
                  <a:lnTo>
                    <a:pt x="9077" y="9990"/>
                  </a:lnTo>
                  <a:lnTo>
                    <a:pt x="9077" y="10566"/>
                  </a:lnTo>
                  <a:lnTo>
                    <a:pt x="13303" y="11623"/>
                  </a:lnTo>
                  <a:lnTo>
                    <a:pt x="13159" y="11431"/>
                  </a:lnTo>
                  <a:lnTo>
                    <a:pt x="13063" y="11239"/>
                  </a:lnTo>
                  <a:lnTo>
                    <a:pt x="13015" y="10998"/>
                  </a:lnTo>
                  <a:lnTo>
                    <a:pt x="13015" y="10758"/>
                  </a:lnTo>
                  <a:lnTo>
                    <a:pt x="13063" y="10182"/>
                  </a:lnTo>
                  <a:lnTo>
                    <a:pt x="13159" y="9558"/>
                  </a:lnTo>
                  <a:lnTo>
                    <a:pt x="13447" y="8261"/>
                  </a:lnTo>
                  <a:lnTo>
                    <a:pt x="13591" y="7685"/>
                  </a:lnTo>
                  <a:lnTo>
                    <a:pt x="13591" y="7108"/>
                  </a:lnTo>
                  <a:lnTo>
                    <a:pt x="13783" y="8069"/>
                  </a:lnTo>
                  <a:lnTo>
                    <a:pt x="14072" y="8933"/>
                  </a:lnTo>
                  <a:lnTo>
                    <a:pt x="14312" y="9798"/>
                  </a:lnTo>
                  <a:lnTo>
                    <a:pt x="14600" y="10566"/>
                  </a:lnTo>
                  <a:lnTo>
                    <a:pt x="15032" y="11719"/>
                  </a:lnTo>
                  <a:lnTo>
                    <a:pt x="15224" y="12151"/>
                  </a:lnTo>
                  <a:lnTo>
                    <a:pt x="20363" y="15225"/>
                  </a:lnTo>
                  <a:lnTo>
                    <a:pt x="20747" y="15369"/>
                  </a:lnTo>
                  <a:lnTo>
                    <a:pt x="21227" y="15657"/>
                  </a:lnTo>
                  <a:lnTo>
                    <a:pt x="21660" y="16041"/>
                  </a:lnTo>
                  <a:lnTo>
                    <a:pt x="21900" y="16233"/>
                  </a:lnTo>
                  <a:lnTo>
                    <a:pt x="22092" y="16521"/>
                  </a:lnTo>
                  <a:lnTo>
                    <a:pt x="22236" y="16761"/>
                  </a:lnTo>
                  <a:lnTo>
                    <a:pt x="22380" y="17098"/>
                  </a:lnTo>
                  <a:lnTo>
                    <a:pt x="22476" y="17434"/>
                  </a:lnTo>
                  <a:lnTo>
                    <a:pt x="22476" y="17818"/>
                  </a:lnTo>
                  <a:lnTo>
                    <a:pt x="22476" y="18202"/>
                  </a:lnTo>
                  <a:lnTo>
                    <a:pt x="22428" y="18634"/>
                  </a:lnTo>
                  <a:lnTo>
                    <a:pt x="22236" y="19115"/>
                  </a:lnTo>
                  <a:lnTo>
                    <a:pt x="22044" y="19643"/>
                  </a:lnTo>
                  <a:lnTo>
                    <a:pt x="21804" y="19979"/>
                  </a:lnTo>
                  <a:lnTo>
                    <a:pt x="21612" y="20315"/>
                  </a:lnTo>
                  <a:lnTo>
                    <a:pt x="21323" y="20555"/>
                  </a:lnTo>
                  <a:lnTo>
                    <a:pt x="21083" y="20748"/>
                  </a:lnTo>
                  <a:lnTo>
                    <a:pt x="20795" y="20940"/>
                  </a:lnTo>
                  <a:lnTo>
                    <a:pt x="20507" y="21036"/>
                  </a:lnTo>
                  <a:lnTo>
                    <a:pt x="19979" y="21180"/>
                  </a:lnTo>
                  <a:lnTo>
                    <a:pt x="19498" y="21228"/>
                  </a:lnTo>
                  <a:lnTo>
                    <a:pt x="19114" y="21228"/>
                  </a:lnTo>
                  <a:lnTo>
                    <a:pt x="18730" y="21132"/>
                  </a:lnTo>
                  <a:lnTo>
                    <a:pt x="18490" y="21516"/>
                  </a:lnTo>
                  <a:lnTo>
                    <a:pt x="18202" y="21948"/>
                  </a:lnTo>
                  <a:lnTo>
                    <a:pt x="17818" y="22428"/>
                  </a:lnTo>
                  <a:lnTo>
                    <a:pt x="17337" y="22909"/>
                  </a:lnTo>
                  <a:lnTo>
                    <a:pt x="17049" y="23101"/>
                  </a:lnTo>
                  <a:lnTo>
                    <a:pt x="16761" y="23341"/>
                  </a:lnTo>
                  <a:lnTo>
                    <a:pt x="16425" y="23485"/>
                  </a:lnTo>
                  <a:lnTo>
                    <a:pt x="16089" y="23629"/>
                  </a:lnTo>
                  <a:lnTo>
                    <a:pt x="15781" y="23744"/>
                  </a:lnTo>
                  <a:lnTo>
                    <a:pt x="15781" y="23744"/>
                  </a:lnTo>
                  <a:lnTo>
                    <a:pt x="15897" y="23725"/>
                  </a:lnTo>
                  <a:lnTo>
                    <a:pt x="16569" y="23629"/>
                  </a:lnTo>
                  <a:lnTo>
                    <a:pt x="17433" y="23437"/>
                  </a:lnTo>
                  <a:lnTo>
                    <a:pt x="18394" y="23149"/>
                  </a:lnTo>
                  <a:lnTo>
                    <a:pt x="19450" y="22765"/>
                  </a:lnTo>
                  <a:lnTo>
                    <a:pt x="20027" y="22476"/>
                  </a:lnTo>
                  <a:lnTo>
                    <a:pt x="20603" y="22188"/>
                  </a:lnTo>
                  <a:lnTo>
                    <a:pt x="21131" y="21900"/>
                  </a:lnTo>
                  <a:lnTo>
                    <a:pt x="21708" y="21516"/>
                  </a:lnTo>
                  <a:lnTo>
                    <a:pt x="22236" y="21132"/>
                  </a:lnTo>
                  <a:lnTo>
                    <a:pt x="22764" y="20699"/>
                  </a:lnTo>
                  <a:lnTo>
                    <a:pt x="23244" y="20171"/>
                  </a:lnTo>
                  <a:lnTo>
                    <a:pt x="23725" y="19643"/>
                  </a:lnTo>
                  <a:lnTo>
                    <a:pt x="24157" y="19067"/>
                  </a:lnTo>
                  <a:lnTo>
                    <a:pt x="24541" y="18394"/>
                  </a:lnTo>
                  <a:lnTo>
                    <a:pt x="24877" y="17722"/>
                  </a:lnTo>
                  <a:lnTo>
                    <a:pt x="25165" y="16954"/>
                  </a:lnTo>
                  <a:lnTo>
                    <a:pt x="25406" y="16137"/>
                  </a:lnTo>
                  <a:lnTo>
                    <a:pt x="25550" y="15273"/>
                  </a:lnTo>
                  <a:lnTo>
                    <a:pt x="25646" y="14312"/>
                  </a:lnTo>
                  <a:lnTo>
                    <a:pt x="25646" y="13352"/>
                  </a:lnTo>
                  <a:lnTo>
                    <a:pt x="25598" y="12247"/>
                  </a:lnTo>
                  <a:lnTo>
                    <a:pt x="25406" y="11094"/>
                  </a:lnTo>
                  <a:lnTo>
                    <a:pt x="25165" y="9894"/>
                  </a:lnTo>
                  <a:lnTo>
                    <a:pt x="24781" y="8597"/>
                  </a:lnTo>
                  <a:lnTo>
                    <a:pt x="24589" y="7973"/>
                  </a:lnTo>
                  <a:lnTo>
                    <a:pt x="24349" y="7397"/>
                  </a:lnTo>
                  <a:lnTo>
                    <a:pt x="24061" y="6820"/>
                  </a:lnTo>
                  <a:lnTo>
                    <a:pt x="23725" y="6244"/>
                  </a:lnTo>
                  <a:lnTo>
                    <a:pt x="23388" y="5716"/>
                  </a:lnTo>
                  <a:lnTo>
                    <a:pt x="23004" y="5187"/>
                  </a:lnTo>
                  <a:lnTo>
                    <a:pt x="22620" y="4707"/>
                  </a:lnTo>
                  <a:lnTo>
                    <a:pt x="22188" y="4275"/>
                  </a:lnTo>
                  <a:lnTo>
                    <a:pt x="21756" y="3843"/>
                  </a:lnTo>
                  <a:lnTo>
                    <a:pt x="21323" y="3410"/>
                  </a:lnTo>
                  <a:lnTo>
                    <a:pt x="20843" y="3026"/>
                  </a:lnTo>
                  <a:lnTo>
                    <a:pt x="20315" y="2642"/>
                  </a:lnTo>
                  <a:lnTo>
                    <a:pt x="19258" y="2018"/>
                  </a:lnTo>
                  <a:lnTo>
                    <a:pt x="18154" y="1441"/>
                  </a:lnTo>
                  <a:lnTo>
                    <a:pt x="17001" y="961"/>
                  </a:lnTo>
                  <a:lnTo>
                    <a:pt x="15849" y="577"/>
                  </a:lnTo>
                  <a:lnTo>
                    <a:pt x="14648" y="289"/>
                  </a:lnTo>
                  <a:lnTo>
                    <a:pt x="13447" y="97"/>
                  </a:lnTo>
                  <a:lnTo>
                    <a:pt x="12247" y="1"/>
                  </a:lnTo>
                  <a:close/>
                  <a:moveTo>
                    <a:pt x="15781" y="23744"/>
                  </a:moveTo>
                  <a:lnTo>
                    <a:pt x="15320" y="23821"/>
                  </a:lnTo>
                  <a:lnTo>
                    <a:pt x="15320" y="23821"/>
                  </a:lnTo>
                  <a:lnTo>
                    <a:pt x="15704" y="23773"/>
                  </a:lnTo>
                  <a:lnTo>
                    <a:pt x="15781" y="23744"/>
                  </a:lnTo>
                  <a:close/>
                </a:path>
              </a:pathLst>
            </a:custGeom>
            <a:solidFill>
              <a:schemeClr val="dk1"/>
            </a:solidFill>
            <a:ln>
              <a:noFill/>
            </a:ln>
          </p:spPr>
          <p:txBody>
            <a:bodyPr spcFirstLastPara="1" wrap="square" lIns="91425" tIns="91425" rIns="91425" bIns="91425" anchor="ctr" anchorCtr="0">
              <a:noAutofit/>
            </a:bodyPr>
            <a:lstStyle/>
            <a:p>
              <a:endParaRPr sz="1800"/>
            </a:p>
          </p:txBody>
        </p:sp>
        <p:sp>
          <p:nvSpPr>
            <p:cNvPr id="128" name="Google Shape;4182;p69">
              <a:extLst>
                <a:ext uri="{FF2B5EF4-FFF2-40B4-BE49-F238E27FC236}">
                  <a16:creationId xmlns:a16="http://schemas.microsoft.com/office/drawing/2014/main" id="{4296B00D-5FC2-4356-986E-9716698815C2}"/>
                </a:ext>
              </a:extLst>
            </p:cNvPr>
            <p:cNvSpPr/>
            <p:nvPr/>
          </p:nvSpPr>
          <p:spPr>
            <a:xfrm>
              <a:off x="1915400" y="2386825"/>
              <a:ext cx="641150" cy="595550"/>
            </a:xfrm>
            <a:custGeom>
              <a:avLst/>
              <a:gdLst/>
              <a:ahLst/>
              <a:cxnLst/>
              <a:rect l="l" t="t" r="r" b="b"/>
              <a:pathLst>
                <a:path w="25646" h="23822" fill="none" extrusionOk="0">
                  <a:moveTo>
                    <a:pt x="8837" y="241"/>
                  </a:moveTo>
                  <a:lnTo>
                    <a:pt x="8837" y="241"/>
                  </a:lnTo>
                  <a:lnTo>
                    <a:pt x="9941" y="97"/>
                  </a:lnTo>
                  <a:lnTo>
                    <a:pt x="11094" y="1"/>
                  </a:lnTo>
                  <a:lnTo>
                    <a:pt x="12247" y="1"/>
                  </a:lnTo>
                  <a:lnTo>
                    <a:pt x="13447" y="97"/>
                  </a:lnTo>
                  <a:lnTo>
                    <a:pt x="14648" y="289"/>
                  </a:lnTo>
                  <a:lnTo>
                    <a:pt x="15849" y="577"/>
                  </a:lnTo>
                  <a:lnTo>
                    <a:pt x="17001" y="961"/>
                  </a:lnTo>
                  <a:lnTo>
                    <a:pt x="18154" y="1441"/>
                  </a:lnTo>
                  <a:lnTo>
                    <a:pt x="19258" y="2018"/>
                  </a:lnTo>
                  <a:lnTo>
                    <a:pt x="20315" y="2642"/>
                  </a:lnTo>
                  <a:lnTo>
                    <a:pt x="20843" y="3026"/>
                  </a:lnTo>
                  <a:lnTo>
                    <a:pt x="21323" y="3410"/>
                  </a:lnTo>
                  <a:lnTo>
                    <a:pt x="21756" y="3843"/>
                  </a:lnTo>
                  <a:lnTo>
                    <a:pt x="22188" y="4275"/>
                  </a:lnTo>
                  <a:lnTo>
                    <a:pt x="22620" y="4707"/>
                  </a:lnTo>
                  <a:lnTo>
                    <a:pt x="23004" y="5187"/>
                  </a:lnTo>
                  <a:lnTo>
                    <a:pt x="23388" y="5716"/>
                  </a:lnTo>
                  <a:lnTo>
                    <a:pt x="23725" y="6244"/>
                  </a:lnTo>
                  <a:lnTo>
                    <a:pt x="24061" y="6820"/>
                  </a:lnTo>
                  <a:lnTo>
                    <a:pt x="24349" y="7397"/>
                  </a:lnTo>
                  <a:lnTo>
                    <a:pt x="24589" y="7973"/>
                  </a:lnTo>
                  <a:lnTo>
                    <a:pt x="24781" y="8597"/>
                  </a:lnTo>
                  <a:lnTo>
                    <a:pt x="24781" y="8597"/>
                  </a:lnTo>
                  <a:lnTo>
                    <a:pt x="25165" y="9894"/>
                  </a:lnTo>
                  <a:lnTo>
                    <a:pt x="25406" y="11094"/>
                  </a:lnTo>
                  <a:lnTo>
                    <a:pt x="25598" y="12247"/>
                  </a:lnTo>
                  <a:lnTo>
                    <a:pt x="25646" y="13352"/>
                  </a:lnTo>
                  <a:lnTo>
                    <a:pt x="25646" y="14312"/>
                  </a:lnTo>
                  <a:lnTo>
                    <a:pt x="25550" y="15273"/>
                  </a:lnTo>
                  <a:lnTo>
                    <a:pt x="25406" y="16137"/>
                  </a:lnTo>
                  <a:lnTo>
                    <a:pt x="25165" y="16954"/>
                  </a:lnTo>
                  <a:lnTo>
                    <a:pt x="24877" y="17722"/>
                  </a:lnTo>
                  <a:lnTo>
                    <a:pt x="24541" y="18394"/>
                  </a:lnTo>
                  <a:lnTo>
                    <a:pt x="24157" y="19067"/>
                  </a:lnTo>
                  <a:lnTo>
                    <a:pt x="23725" y="19643"/>
                  </a:lnTo>
                  <a:lnTo>
                    <a:pt x="23244" y="20171"/>
                  </a:lnTo>
                  <a:lnTo>
                    <a:pt x="22764" y="20699"/>
                  </a:lnTo>
                  <a:lnTo>
                    <a:pt x="22236" y="21132"/>
                  </a:lnTo>
                  <a:lnTo>
                    <a:pt x="21708" y="21516"/>
                  </a:lnTo>
                  <a:lnTo>
                    <a:pt x="21131" y="21900"/>
                  </a:lnTo>
                  <a:lnTo>
                    <a:pt x="20603" y="22188"/>
                  </a:lnTo>
                  <a:lnTo>
                    <a:pt x="20027" y="22476"/>
                  </a:lnTo>
                  <a:lnTo>
                    <a:pt x="19450" y="22765"/>
                  </a:lnTo>
                  <a:lnTo>
                    <a:pt x="18394" y="23149"/>
                  </a:lnTo>
                  <a:lnTo>
                    <a:pt x="17433" y="23437"/>
                  </a:lnTo>
                  <a:lnTo>
                    <a:pt x="16569" y="23629"/>
                  </a:lnTo>
                  <a:lnTo>
                    <a:pt x="15897" y="23725"/>
                  </a:lnTo>
                  <a:lnTo>
                    <a:pt x="15320" y="23821"/>
                  </a:lnTo>
                  <a:lnTo>
                    <a:pt x="15320" y="23821"/>
                  </a:lnTo>
                  <a:lnTo>
                    <a:pt x="15704" y="23773"/>
                  </a:lnTo>
                  <a:lnTo>
                    <a:pt x="16089" y="23629"/>
                  </a:lnTo>
                  <a:lnTo>
                    <a:pt x="16425" y="23485"/>
                  </a:lnTo>
                  <a:lnTo>
                    <a:pt x="16761" y="23341"/>
                  </a:lnTo>
                  <a:lnTo>
                    <a:pt x="17049" y="23101"/>
                  </a:lnTo>
                  <a:lnTo>
                    <a:pt x="17337" y="22909"/>
                  </a:lnTo>
                  <a:lnTo>
                    <a:pt x="17818" y="22428"/>
                  </a:lnTo>
                  <a:lnTo>
                    <a:pt x="18202" y="21948"/>
                  </a:lnTo>
                  <a:lnTo>
                    <a:pt x="18490" y="21516"/>
                  </a:lnTo>
                  <a:lnTo>
                    <a:pt x="18730" y="21132"/>
                  </a:lnTo>
                  <a:lnTo>
                    <a:pt x="18730" y="21132"/>
                  </a:lnTo>
                  <a:lnTo>
                    <a:pt x="19114" y="21228"/>
                  </a:lnTo>
                  <a:lnTo>
                    <a:pt x="19498" y="21228"/>
                  </a:lnTo>
                  <a:lnTo>
                    <a:pt x="19979" y="21180"/>
                  </a:lnTo>
                  <a:lnTo>
                    <a:pt x="20507" y="21036"/>
                  </a:lnTo>
                  <a:lnTo>
                    <a:pt x="20795" y="20940"/>
                  </a:lnTo>
                  <a:lnTo>
                    <a:pt x="21083" y="20748"/>
                  </a:lnTo>
                  <a:lnTo>
                    <a:pt x="21323" y="20555"/>
                  </a:lnTo>
                  <a:lnTo>
                    <a:pt x="21612" y="20315"/>
                  </a:lnTo>
                  <a:lnTo>
                    <a:pt x="21804" y="19979"/>
                  </a:lnTo>
                  <a:lnTo>
                    <a:pt x="22044" y="19643"/>
                  </a:lnTo>
                  <a:lnTo>
                    <a:pt x="22044" y="19643"/>
                  </a:lnTo>
                  <a:lnTo>
                    <a:pt x="22236" y="19115"/>
                  </a:lnTo>
                  <a:lnTo>
                    <a:pt x="22428" y="18634"/>
                  </a:lnTo>
                  <a:lnTo>
                    <a:pt x="22476" y="18202"/>
                  </a:lnTo>
                  <a:lnTo>
                    <a:pt x="22476" y="17818"/>
                  </a:lnTo>
                  <a:lnTo>
                    <a:pt x="22476" y="17434"/>
                  </a:lnTo>
                  <a:lnTo>
                    <a:pt x="22380" y="17098"/>
                  </a:lnTo>
                  <a:lnTo>
                    <a:pt x="22236" y="16761"/>
                  </a:lnTo>
                  <a:lnTo>
                    <a:pt x="22092" y="16521"/>
                  </a:lnTo>
                  <a:lnTo>
                    <a:pt x="21900" y="16233"/>
                  </a:lnTo>
                  <a:lnTo>
                    <a:pt x="21660" y="16041"/>
                  </a:lnTo>
                  <a:lnTo>
                    <a:pt x="21227" y="15657"/>
                  </a:lnTo>
                  <a:lnTo>
                    <a:pt x="20747" y="15369"/>
                  </a:lnTo>
                  <a:lnTo>
                    <a:pt x="20363" y="15225"/>
                  </a:lnTo>
                  <a:lnTo>
                    <a:pt x="15224" y="12151"/>
                  </a:lnTo>
                  <a:lnTo>
                    <a:pt x="15224" y="12151"/>
                  </a:lnTo>
                  <a:lnTo>
                    <a:pt x="15032" y="11719"/>
                  </a:lnTo>
                  <a:lnTo>
                    <a:pt x="14600" y="10566"/>
                  </a:lnTo>
                  <a:lnTo>
                    <a:pt x="14312" y="9798"/>
                  </a:lnTo>
                  <a:lnTo>
                    <a:pt x="14072" y="8933"/>
                  </a:lnTo>
                  <a:lnTo>
                    <a:pt x="13783" y="8069"/>
                  </a:lnTo>
                  <a:lnTo>
                    <a:pt x="13591" y="7108"/>
                  </a:lnTo>
                  <a:lnTo>
                    <a:pt x="13591" y="7108"/>
                  </a:lnTo>
                  <a:lnTo>
                    <a:pt x="13591" y="7685"/>
                  </a:lnTo>
                  <a:lnTo>
                    <a:pt x="13447" y="8261"/>
                  </a:lnTo>
                  <a:lnTo>
                    <a:pt x="13159" y="9558"/>
                  </a:lnTo>
                  <a:lnTo>
                    <a:pt x="13063" y="10182"/>
                  </a:lnTo>
                  <a:lnTo>
                    <a:pt x="13015" y="10758"/>
                  </a:lnTo>
                  <a:lnTo>
                    <a:pt x="13015" y="10998"/>
                  </a:lnTo>
                  <a:lnTo>
                    <a:pt x="13063" y="11239"/>
                  </a:lnTo>
                  <a:lnTo>
                    <a:pt x="13159" y="11431"/>
                  </a:lnTo>
                  <a:lnTo>
                    <a:pt x="13303" y="11623"/>
                  </a:lnTo>
                  <a:lnTo>
                    <a:pt x="9077" y="10566"/>
                  </a:lnTo>
                  <a:lnTo>
                    <a:pt x="9077" y="10566"/>
                  </a:lnTo>
                  <a:lnTo>
                    <a:pt x="9077" y="9990"/>
                  </a:lnTo>
                  <a:lnTo>
                    <a:pt x="9125" y="9366"/>
                  </a:lnTo>
                  <a:lnTo>
                    <a:pt x="9221" y="8693"/>
                  </a:lnTo>
                  <a:lnTo>
                    <a:pt x="9317" y="8069"/>
                  </a:lnTo>
                  <a:lnTo>
                    <a:pt x="9605" y="7060"/>
                  </a:lnTo>
                  <a:lnTo>
                    <a:pt x="9701" y="6676"/>
                  </a:lnTo>
                  <a:lnTo>
                    <a:pt x="9701" y="6676"/>
                  </a:lnTo>
                  <a:lnTo>
                    <a:pt x="9509" y="6772"/>
                  </a:lnTo>
                  <a:lnTo>
                    <a:pt x="9365" y="6964"/>
                  </a:lnTo>
                  <a:lnTo>
                    <a:pt x="9077" y="7397"/>
                  </a:lnTo>
                  <a:lnTo>
                    <a:pt x="8837" y="7877"/>
                  </a:lnTo>
                  <a:lnTo>
                    <a:pt x="8645" y="8405"/>
                  </a:lnTo>
                  <a:lnTo>
                    <a:pt x="8549" y="8933"/>
                  </a:lnTo>
                  <a:lnTo>
                    <a:pt x="8453" y="9462"/>
                  </a:lnTo>
                  <a:lnTo>
                    <a:pt x="8357" y="10422"/>
                  </a:lnTo>
                  <a:lnTo>
                    <a:pt x="5283" y="9654"/>
                  </a:lnTo>
                  <a:lnTo>
                    <a:pt x="5283" y="9654"/>
                  </a:lnTo>
                  <a:lnTo>
                    <a:pt x="5475" y="8789"/>
                  </a:lnTo>
                  <a:lnTo>
                    <a:pt x="5715" y="7973"/>
                  </a:lnTo>
                  <a:lnTo>
                    <a:pt x="5907" y="7589"/>
                  </a:lnTo>
                  <a:lnTo>
                    <a:pt x="6051" y="7204"/>
                  </a:lnTo>
                  <a:lnTo>
                    <a:pt x="6051" y="7204"/>
                  </a:lnTo>
                  <a:lnTo>
                    <a:pt x="5331" y="7637"/>
                  </a:lnTo>
                  <a:lnTo>
                    <a:pt x="4707" y="8117"/>
                  </a:lnTo>
                  <a:lnTo>
                    <a:pt x="4130" y="8645"/>
                  </a:lnTo>
                  <a:lnTo>
                    <a:pt x="3602" y="9221"/>
                  </a:lnTo>
                  <a:lnTo>
                    <a:pt x="3122" y="9846"/>
                  </a:lnTo>
                  <a:lnTo>
                    <a:pt x="2738" y="10422"/>
                  </a:lnTo>
                  <a:lnTo>
                    <a:pt x="2401" y="11046"/>
                  </a:lnTo>
                  <a:lnTo>
                    <a:pt x="2065" y="11671"/>
                  </a:lnTo>
                  <a:lnTo>
                    <a:pt x="1825" y="12247"/>
                  </a:lnTo>
                  <a:lnTo>
                    <a:pt x="1633" y="12775"/>
                  </a:lnTo>
                  <a:lnTo>
                    <a:pt x="1345" y="13688"/>
                  </a:lnTo>
                  <a:lnTo>
                    <a:pt x="1201" y="14312"/>
                  </a:lnTo>
                  <a:lnTo>
                    <a:pt x="1153" y="14552"/>
                  </a:lnTo>
                  <a:lnTo>
                    <a:pt x="1153" y="14552"/>
                  </a:lnTo>
                  <a:lnTo>
                    <a:pt x="817" y="13928"/>
                  </a:lnTo>
                  <a:lnTo>
                    <a:pt x="577" y="13304"/>
                  </a:lnTo>
                  <a:lnTo>
                    <a:pt x="384" y="12631"/>
                  </a:lnTo>
                  <a:lnTo>
                    <a:pt x="192" y="12055"/>
                  </a:lnTo>
                  <a:lnTo>
                    <a:pt x="96" y="11431"/>
                  </a:lnTo>
                  <a:lnTo>
                    <a:pt x="0" y="10806"/>
                  </a:lnTo>
                  <a:lnTo>
                    <a:pt x="0" y="10230"/>
                  </a:lnTo>
                  <a:lnTo>
                    <a:pt x="0" y="9606"/>
                  </a:lnTo>
                  <a:lnTo>
                    <a:pt x="48" y="9029"/>
                  </a:lnTo>
                  <a:lnTo>
                    <a:pt x="144" y="8453"/>
                  </a:lnTo>
                  <a:lnTo>
                    <a:pt x="240" y="7925"/>
                  </a:lnTo>
                  <a:lnTo>
                    <a:pt x="432" y="7348"/>
                  </a:lnTo>
                  <a:lnTo>
                    <a:pt x="625" y="6820"/>
                  </a:lnTo>
                  <a:lnTo>
                    <a:pt x="817" y="6292"/>
                  </a:lnTo>
                  <a:lnTo>
                    <a:pt x="1105" y="5812"/>
                  </a:lnTo>
                  <a:lnTo>
                    <a:pt x="1393" y="5331"/>
                  </a:lnTo>
                  <a:lnTo>
                    <a:pt x="1681" y="4851"/>
                  </a:lnTo>
                  <a:lnTo>
                    <a:pt x="2017" y="4371"/>
                  </a:lnTo>
                  <a:lnTo>
                    <a:pt x="2401" y="3939"/>
                  </a:lnTo>
                  <a:lnTo>
                    <a:pt x="2786" y="3506"/>
                  </a:lnTo>
                  <a:lnTo>
                    <a:pt x="3218" y="3122"/>
                  </a:lnTo>
                  <a:lnTo>
                    <a:pt x="3650" y="2738"/>
                  </a:lnTo>
                  <a:lnTo>
                    <a:pt x="4563" y="2066"/>
                  </a:lnTo>
                  <a:lnTo>
                    <a:pt x="5571" y="1441"/>
                  </a:lnTo>
                  <a:lnTo>
                    <a:pt x="6628" y="961"/>
                  </a:lnTo>
                  <a:lnTo>
                    <a:pt x="7732" y="529"/>
                  </a:lnTo>
                  <a:lnTo>
                    <a:pt x="8309" y="385"/>
                  </a:lnTo>
                  <a:lnTo>
                    <a:pt x="8837" y="241"/>
                  </a:lnTo>
                </a:path>
              </a:pathLst>
            </a:custGeom>
            <a:noFill/>
            <a:ln>
              <a:noFill/>
            </a:ln>
          </p:spPr>
          <p:txBody>
            <a:bodyPr spcFirstLastPara="1" wrap="square" lIns="91425" tIns="91425" rIns="91425" bIns="91425" anchor="ctr" anchorCtr="0">
              <a:noAutofit/>
            </a:bodyPr>
            <a:lstStyle/>
            <a:p>
              <a:endParaRPr sz="1800"/>
            </a:p>
          </p:txBody>
        </p:sp>
        <p:sp>
          <p:nvSpPr>
            <p:cNvPr id="129" name="Google Shape;4183;p69">
              <a:extLst>
                <a:ext uri="{FF2B5EF4-FFF2-40B4-BE49-F238E27FC236}">
                  <a16:creationId xmlns:a16="http://schemas.microsoft.com/office/drawing/2014/main" id="{7C3899AE-2E52-46C6-A4BE-E919001088C6}"/>
                </a:ext>
              </a:extLst>
            </p:cNvPr>
            <p:cNvSpPr/>
            <p:nvPr/>
          </p:nvSpPr>
          <p:spPr>
            <a:xfrm>
              <a:off x="2048675" y="2421650"/>
              <a:ext cx="92450" cy="37250"/>
            </a:xfrm>
            <a:custGeom>
              <a:avLst/>
              <a:gdLst/>
              <a:ahLst/>
              <a:cxnLst/>
              <a:rect l="l" t="t" r="r" b="b"/>
              <a:pathLst>
                <a:path w="3698" h="1490" extrusionOk="0">
                  <a:moveTo>
                    <a:pt x="1969" y="0"/>
                  </a:moveTo>
                  <a:lnTo>
                    <a:pt x="1489" y="48"/>
                  </a:lnTo>
                  <a:lnTo>
                    <a:pt x="1009" y="144"/>
                  </a:lnTo>
                  <a:lnTo>
                    <a:pt x="624" y="289"/>
                  </a:lnTo>
                  <a:lnTo>
                    <a:pt x="288" y="433"/>
                  </a:lnTo>
                  <a:lnTo>
                    <a:pt x="48" y="625"/>
                  </a:lnTo>
                  <a:lnTo>
                    <a:pt x="0" y="721"/>
                  </a:lnTo>
                  <a:lnTo>
                    <a:pt x="0" y="865"/>
                  </a:lnTo>
                  <a:lnTo>
                    <a:pt x="0" y="961"/>
                  </a:lnTo>
                  <a:lnTo>
                    <a:pt x="96" y="1057"/>
                  </a:lnTo>
                  <a:lnTo>
                    <a:pt x="288" y="1249"/>
                  </a:lnTo>
                  <a:lnTo>
                    <a:pt x="576" y="1393"/>
                  </a:lnTo>
                  <a:lnTo>
                    <a:pt x="864" y="1441"/>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02" y="240"/>
                  </a:lnTo>
                  <a:lnTo>
                    <a:pt x="3506" y="192"/>
                  </a:lnTo>
                  <a:lnTo>
                    <a:pt x="3266" y="96"/>
                  </a:lnTo>
                  <a:lnTo>
                    <a:pt x="2882" y="0"/>
                  </a:lnTo>
                  <a:close/>
                </a:path>
              </a:pathLst>
            </a:custGeom>
            <a:solidFill>
              <a:srgbClr val="422D29"/>
            </a:solidFill>
            <a:ln>
              <a:noFill/>
            </a:ln>
          </p:spPr>
          <p:txBody>
            <a:bodyPr spcFirstLastPara="1" wrap="square" lIns="91425" tIns="91425" rIns="91425" bIns="91425" anchor="ctr" anchorCtr="0">
              <a:noAutofit/>
            </a:bodyPr>
            <a:lstStyle/>
            <a:p>
              <a:endParaRPr sz="1800"/>
            </a:p>
          </p:txBody>
        </p:sp>
        <p:sp>
          <p:nvSpPr>
            <p:cNvPr id="130" name="Google Shape;4184;p69">
              <a:extLst>
                <a:ext uri="{FF2B5EF4-FFF2-40B4-BE49-F238E27FC236}">
                  <a16:creationId xmlns:a16="http://schemas.microsoft.com/office/drawing/2014/main" id="{4B369E68-25F5-4387-8425-916EE52F36B2}"/>
                </a:ext>
              </a:extLst>
            </p:cNvPr>
            <p:cNvSpPr/>
            <p:nvPr/>
          </p:nvSpPr>
          <p:spPr>
            <a:xfrm>
              <a:off x="2048675" y="2421650"/>
              <a:ext cx="92450" cy="37250"/>
            </a:xfrm>
            <a:custGeom>
              <a:avLst/>
              <a:gdLst/>
              <a:ahLst/>
              <a:cxnLst/>
              <a:rect l="l" t="t" r="r" b="b"/>
              <a:pathLst>
                <a:path w="3698" h="1490" fill="none" extrusionOk="0">
                  <a:moveTo>
                    <a:pt x="2449" y="0"/>
                  </a:moveTo>
                  <a:lnTo>
                    <a:pt x="2449" y="0"/>
                  </a:lnTo>
                  <a:lnTo>
                    <a:pt x="1969" y="0"/>
                  </a:lnTo>
                  <a:lnTo>
                    <a:pt x="1489" y="48"/>
                  </a:lnTo>
                  <a:lnTo>
                    <a:pt x="1009" y="144"/>
                  </a:lnTo>
                  <a:lnTo>
                    <a:pt x="624" y="289"/>
                  </a:lnTo>
                  <a:lnTo>
                    <a:pt x="288" y="433"/>
                  </a:lnTo>
                  <a:lnTo>
                    <a:pt x="48" y="625"/>
                  </a:lnTo>
                  <a:lnTo>
                    <a:pt x="0" y="721"/>
                  </a:lnTo>
                  <a:lnTo>
                    <a:pt x="0" y="865"/>
                  </a:lnTo>
                  <a:lnTo>
                    <a:pt x="0" y="961"/>
                  </a:lnTo>
                  <a:lnTo>
                    <a:pt x="96" y="1057"/>
                  </a:lnTo>
                  <a:lnTo>
                    <a:pt x="96" y="1057"/>
                  </a:lnTo>
                  <a:lnTo>
                    <a:pt x="288" y="1249"/>
                  </a:lnTo>
                  <a:lnTo>
                    <a:pt x="576" y="1393"/>
                  </a:lnTo>
                  <a:lnTo>
                    <a:pt x="864" y="1441"/>
                  </a:lnTo>
                  <a:lnTo>
                    <a:pt x="1249" y="1489"/>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50" y="337"/>
                  </a:lnTo>
                  <a:lnTo>
                    <a:pt x="3602" y="240"/>
                  </a:lnTo>
                  <a:lnTo>
                    <a:pt x="3506" y="192"/>
                  </a:lnTo>
                  <a:lnTo>
                    <a:pt x="3266" y="96"/>
                  </a:lnTo>
                  <a:lnTo>
                    <a:pt x="2882" y="0"/>
                  </a:lnTo>
                  <a:lnTo>
                    <a:pt x="2449" y="0"/>
                  </a:lnTo>
                </a:path>
              </a:pathLst>
            </a:custGeom>
            <a:noFill/>
            <a:ln>
              <a:noFill/>
            </a:ln>
          </p:spPr>
          <p:txBody>
            <a:bodyPr spcFirstLastPara="1" wrap="square" lIns="91425" tIns="91425" rIns="91425" bIns="91425" anchor="ctr" anchorCtr="0">
              <a:noAutofit/>
            </a:bodyPr>
            <a:lstStyle/>
            <a:p>
              <a:endParaRPr sz="1800"/>
            </a:p>
          </p:txBody>
        </p:sp>
        <p:sp>
          <p:nvSpPr>
            <p:cNvPr id="131" name="Google Shape;4185;p69">
              <a:extLst>
                <a:ext uri="{FF2B5EF4-FFF2-40B4-BE49-F238E27FC236}">
                  <a16:creationId xmlns:a16="http://schemas.microsoft.com/office/drawing/2014/main" id="{0652786D-7A8A-4E02-B27A-E2A68B1C8C8D}"/>
                </a:ext>
              </a:extLst>
            </p:cNvPr>
            <p:cNvSpPr/>
            <p:nvPr/>
          </p:nvSpPr>
          <p:spPr>
            <a:xfrm>
              <a:off x="2099100" y="2457675"/>
              <a:ext cx="51650" cy="33625"/>
            </a:xfrm>
            <a:custGeom>
              <a:avLst/>
              <a:gdLst/>
              <a:ahLst/>
              <a:cxnLst/>
              <a:rect l="l" t="t" r="r" b="b"/>
              <a:pathLst>
                <a:path w="2066" h="1345" extrusionOk="0">
                  <a:moveTo>
                    <a:pt x="1585" y="0"/>
                  </a:moveTo>
                  <a:lnTo>
                    <a:pt x="1249" y="48"/>
                  </a:lnTo>
                  <a:lnTo>
                    <a:pt x="961" y="144"/>
                  </a:lnTo>
                  <a:lnTo>
                    <a:pt x="624" y="336"/>
                  </a:lnTo>
                  <a:lnTo>
                    <a:pt x="336" y="528"/>
                  </a:lnTo>
                  <a:lnTo>
                    <a:pt x="144" y="720"/>
                  </a:lnTo>
                  <a:lnTo>
                    <a:pt x="0" y="913"/>
                  </a:lnTo>
                  <a:lnTo>
                    <a:pt x="0" y="1009"/>
                  </a:lnTo>
                  <a:lnTo>
                    <a:pt x="48" y="1105"/>
                  </a:lnTo>
                  <a:lnTo>
                    <a:pt x="96" y="1201"/>
                  </a:lnTo>
                  <a:lnTo>
                    <a:pt x="192" y="1249"/>
                  </a:lnTo>
                  <a:lnTo>
                    <a:pt x="43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777" y="48"/>
                  </a:lnTo>
                  <a:lnTo>
                    <a:pt x="1585" y="0"/>
                  </a:lnTo>
                  <a:close/>
                </a:path>
              </a:pathLst>
            </a:custGeom>
            <a:solidFill>
              <a:srgbClr val="422D29"/>
            </a:solidFill>
            <a:ln>
              <a:noFill/>
            </a:ln>
          </p:spPr>
          <p:txBody>
            <a:bodyPr spcFirstLastPara="1" wrap="square" lIns="91425" tIns="91425" rIns="91425" bIns="91425" anchor="ctr" anchorCtr="0">
              <a:noAutofit/>
            </a:bodyPr>
            <a:lstStyle/>
            <a:p>
              <a:endParaRPr sz="1800"/>
            </a:p>
          </p:txBody>
        </p:sp>
        <p:sp>
          <p:nvSpPr>
            <p:cNvPr id="132" name="Google Shape;4186;p69">
              <a:extLst>
                <a:ext uri="{FF2B5EF4-FFF2-40B4-BE49-F238E27FC236}">
                  <a16:creationId xmlns:a16="http://schemas.microsoft.com/office/drawing/2014/main" id="{8C7489AD-850A-42E5-8E2F-715DB72FAC2B}"/>
                </a:ext>
              </a:extLst>
            </p:cNvPr>
            <p:cNvSpPr/>
            <p:nvPr/>
          </p:nvSpPr>
          <p:spPr>
            <a:xfrm>
              <a:off x="2099100" y="2457675"/>
              <a:ext cx="51650" cy="33625"/>
            </a:xfrm>
            <a:custGeom>
              <a:avLst/>
              <a:gdLst/>
              <a:ahLst/>
              <a:cxnLst/>
              <a:rect l="l" t="t" r="r" b="b"/>
              <a:pathLst>
                <a:path w="2066" h="1345" fill="none" extrusionOk="0">
                  <a:moveTo>
                    <a:pt x="1585" y="0"/>
                  </a:moveTo>
                  <a:lnTo>
                    <a:pt x="1585" y="0"/>
                  </a:lnTo>
                  <a:lnTo>
                    <a:pt x="1249" y="48"/>
                  </a:lnTo>
                  <a:lnTo>
                    <a:pt x="961" y="144"/>
                  </a:lnTo>
                  <a:lnTo>
                    <a:pt x="624" y="336"/>
                  </a:lnTo>
                  <a:lnTo>
                    <a:pt x="336" y="528"/>
                  </a:lnTo>
                  <a:lnTo>
                    <a:pt x="144" y="720"/>
                  </a:lnTo>
                  <a:lnTo>
                    <a:pt x="0" y="913"/>
                  </a:lnTo>
                  <a:lnTo>
                    <a:pt x="0" y="1009"/>
                  </a:lnTo>
                  <a:lnTo>
                    <a:pt x="48" y="1105"/>
                  </a:lnTo>
                  <a:lnTo>
                    <a:pt x="96" y="1201"/>
                  </a:lnTo>
                  <a:lnTo>
                    <a:pt x="192" y="1249"/>
                  </a:lnTo>
                  <a:lnTo>
                    <a:pt x="192" y="1249"/>
                  </a:lnTo>
                  <a:lnTo>
                    <a:pt x="432" y="1345"/>
                  </a:lnTo>
                  <a:lnTo>
                    <a:pt x="67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969" y="144"/>
                  </a:lnTo>
                  <a:lnTo>
                    <a:pt x="1777" y="48"/>
                  </a:lnTo>
                  <a:lnTo>
                    <a:pt x="1585" y="0"/>
                  </a:lnTo>
                </a:path>
              </a:pathLst>
            </a:custGeom>
            <a:noFill/>
            <a:ln>
              <a:noFill/>
            </a:ln>
          </p:spPr>
          <p:txBody>
            <a:bodyPr spcFirstLastPara="1" wrap="square" lIns="91425" tIns="91425" rIns="91425" bIns="91425" anchor="ctr" anchorCtr="0">
              <a:noAutofit/>
            </a:bodyPr>
            <a:lstStyle/>
            <a:p>
              <a:endParaRPr sz="1800"/>
            </a:p>
          </p:txBody>
        </p:sp>
        <p:sp>
          <p:nvSpPr>
            <p:cNvPr id="133" name="Google Shape;4187;p69">
              <a:extLst>
                <a:ext uri="{FF2B5EF4-FFF2-40B4-BE49-F238E27FC236}">
                  <a16:creationId xmlns:a16="http://schemas.microsoft.com/office/drawing/2014/main" id="{65498AF0-D441-47AA-9BF7-0EDDC478E3A4}"/>
                </a:ext>
              </a:extLst>
            </p:cNvPr>
            <p:cNvSpPr/>
            <p:nvPr/>
          </p:nvSpPr>
          <p:spPr>
            <a:xfrm>
              <a:off x="2449675" y="2594525"/>
              <a:ext cx="37250" cy="61275"/>
            </a:xfrm>
            <a:custGeom>
              <a:avLst/>
              <a:gdLst/>
              <a:ahLst/>
              <a:cxnLst/>
              <a:rect l="l" t="t" r="r" b="b"/>
              <a:pathLst>
                <a:path w="1490" h="2451" extrusionOk="0">
                  <a:moveTo>
                    <a:pt x="385" y="1"/>
                  </a:moveTo>
                  <a:lnTo>
                    <a:pt x="241" y="49"/>
                  </a:lnTo>
                  <a:lnTo>
                    <a:pt x="145" y="97"/>
                  </a:lnTo>
                  <a:lnTo>
                    <a:pt x="96" y="241"/>
                  </a:lnTo>
                  <a:lnTo>
                    <a:pt x="48" y="385"/>
                  </a:lnTo>
                  <a:lnTo>
                    <a:pt x="0" y="769"/>
                  </a:lnTo>
                  <a:lnTo>
                    <a:pt x="0" y="1202"/>
                  </a:lnTo>
                  <a:lnTo>
                    <a:pt x="145" y="1682"/>
                  </a:lnTo>
                  <a:lnTo>
                    <a:pt x="337" y="2066"/>
                  </a:lnTo>
                  <a:lnTo>
                    <a:pt x="433" y="2210"/>
                  </a:lnTo>
                  <a:lnTo>
                    <a:pt x="577" y="2354"/>
                  </a:lnTo>
                  <a:lnTo>
                    <a:pt x="721" y="2402"/>
                  </a:lnTo>
                  <a:lnTo>
                    <a:pt x="913"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385" y="1"/>
                  </a:lnTo>
                  <a:close/>
                </a:path>
              </a:pathLst>
            </a:custGeom>
            <a:solidFill>
              <a:srgbClr val="422D29"/>
            </a:solidFill>
            <a:ln>
              <a:noFill/>
            </a:ln>
          </p:spPr>
          <p:txBody>
            <a:bodyPr spcFirstLastPara="1" wrap="square" lIns="91425" tIns="91425" rIns="91425" bIns="91425" anchor="ctr" anchorCtr="0">
              <a:noAutofit/>
            </a:bodyPr>
            <a:lstStyle/>
            <a:p>
              <a:endParaRPr sz="1800"/>
            </a:p>
          </p:txBody>
        </p:sp>
        <p:sp>
          <p:nvSpPr>
            <p:cNvPr id="134" name="Google Shape;4188;p69">
              <a:extLst>
                <a:ext uri="{FF2B5EF4-FFF2-40B4-BE49-F238E27FC236}">
                  <a16:creationId xmlns:a16="http://schemas.microsoft.com/office/drawing/2014/main" id="{1E3135BB-C232-478A-8E93-3A9BF3AEA9E1}"/>
                </a:ext>
              </a:extLst>
            </p:cNvPr>
            <p:cNvSpPr/>
            <p:nvPr/>
          </p:nvSpPr>
          <p:spPr>
            <a:xfrm>
              <a:off x="2449675" y="2594525"/>
              <a:ext cx="37250" cy="61275"/>
            </a:xfrm>
            <a:custGeom>
              <a:avLst/>
              <a:gdLst/>
              <a:ahLst/>
              <a:cxnLst/>
              <a:rect l="l" t="t" r="r" b="b"/>
              <a:pathLst>
                <a:path w="1490" h="2451" fill="none" extrusionOk="0">
                  <a:moveTo>
                    <a:pt x="385" y="1"/>
                  </a:moveTo>
                  <a:lnTo>
                    <a:pt x="385" y="1"/>
                  </a:lnTo>
                  <a:lnTo>
                    <a:pt x="241" y="49"/>
                  </a:lnTo>
                  <a:lnTo>
                    <a:pt x="145" y="97"/>
                  </a:lnTo>
                  <a:lnTo>
                    <a:pt x="96" y="241"/>
                  </a:lnTo>
                  <a:lnTo>
                    <a:pt x="48" y="385"/>
                  </a:lnTo>
                  <a:lnTo>
                    <a:pt x="0" y="769"/>
                  </a:lnTo>
                  <a:lnTo>
                    <a:pt x="0" y="1202"/>
                  </a:lnTo>
                  <a:lnTo>
                    <a:pt x="0" y="1202"/>
                  </a:lnTo>
                  <a:lnTo>
                    <a:pt x="145" y="1682"/>
                  </a:lnTo>
                  <a:lnTo>
                    <a:pt x="337" y="2066"/>
                  </a:lnTo>
                  <a:lnTo>
                    <a:pt x="433" y="2210"/>
                  </a:lnTo>
                  <a:lnTo>
                    <a:pt x="577" y="2354"/>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529" y="49"/>
                  </a:lnTo>
                  <a:lnTo>
                    <a:pt x="385" y="1"/>
                  </a:lnTo>
                </a:path>
              </a:pathLst>
            </a:custGeom>
            <a:noFill/>
            <a:ln>
              <a:noFill/>
            </a:ln>
          </p:spPr>
          <p:txBody>
            <a:bodyPr spcFirstLastPara="1" wrap="square" lIns="91425" tIns="91425" rIns="91425" bIns="91425" anchor="ctr" anchorCtr="0">
              <a:noAutofit/>
            </a:bodyPr>
            <a:lstStyle/>
            <a:p>
              <a:endParaRPr sz="1800"/>
            </a:p>
          </p:txBody>
        </p:sp>
        <p:sp>
          <p:nvSpPr>
            <p:cNvPr id="135" name="Google Shape;4189;p69">
              <a:extLst>
                <a:ext uri="{FF2B5EF4-FFF2-40B4-BE49-F238E27FC236}">
                  <a16:creationId xmlns:a16="http://schemas.microsoft.com/office/drawing/2014/main" id="{B4130702-86FE-4260-8A0C-7734A3359106}"/>
                </a:ext>
              </a:extLst>
            </p:cNvPr>
            <p:cNvSpPr/>
            <p:nvPr/>
          </p:nvSpPr>
          <p:spPr>
            <a:xfrm>
              <a:off x="2412450" y="2611350"/>
              <a:ext cx="26450" cy="43250"/>
            </a:xfrm>
            <a:custGeom>
              <a:avLst/>
              <a:gdLst/>
              <a:ahLst/>
              <a:cxnLst/>
              <a:rect l="l" t="t" r="r" b="b"/>
              <a:pathLst>
                <a:path w="1058" h="1730" extrusionOk="0">
                  <a:moveTo>
                    <a:pt x="289" y="0"/>
                  </a:moveTo>
                  <a:lnTo>
                    <a:pt x="193" y="48"/>
                  </a:lnTo>
                  <a:lnTo>
                    <a:pt x="97" y="96"/>
                  </a:lnTo>
                  <a:lnTo>
                    <a:pt x="1" y="288"/>
                  </a:lnTo>
                  <a:lnTo>
                    <a:pt x="1" y="577"/>
                  </a:lnTo>
                  <a:lnTo>
                    <a:pt x="1" y="865"/>
                  </a:lnTo>
                  <a:lnTo>
                    <a:pt x="97" y="1201"/>
                  </a:lnTo>
                  <a:lnTo>
                    <a:pt x="241" y="1441"/>
                  </a:lnTo>
                  <a:lnTo>
                    <a:pt x="385" y="1633"/>
                  </a:lnTo>
                  <a:lnTo>
                    <a:pt x="529" y="1681"/>
                  </a:lnTo>
                  <a:lnTo>
                    <a:pt x="625"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289" y="0"/>
                  </a:lnTo>
                  <a:close/>
                </a:path>
              </a:pathLst>
            </a:custGeom>
            <a:solidFill>
              <a:srgbClr val="422D29"/>
            </a:solidFill>
            <a:ln>
              <a:noFill/>
            </a:ln>
          </p:spPr>
          <p:txBody>
            <a:bodyPr spcFirstLastPara="1" wrap="square" lIns="91425" tIns="91425" rIns="91425" bIns="91425" anchor="ctr" anchorCtr="0">
              <a:noAutofit/>
            </a:bodyPr>
            <a:lstStyle/>
            <a:p>
              <a:endParaRPr sz="1800"/>
            </a:p>
          </p:txBody>
        </p:sp>
        <p:sp>
          <p:nvSpPr>
            <p:cNvPr id="136" name="Google Shape;4190;p69">
              <a:extLst>
                <a:ext uri="{FF2B5EF4-FFF2-40B4-BE49-F238E27FC236}">
                  <a16:creationId xmlns:a16="http://schemas.microsoft.com/office/drawing/2014/main" id="{AF32FF92-FF5F-4BB8-A8DD-9C1FC851BC80}"/>
                </a:ext>
              </a:extLst>
            </p:cNvPr>
            <p:cNvSpPr/>
            <p:nvPr/>
          </p:nvSpPr>
          <p:spPr>
            <a:xfrm>
              <a:off x="2412450" y="2611350"/>
              <a:ext cx="26450" cy="43250"/>
            </a:xfrm>
            <a:custGeom>
              <a:avLst/>
              <a:gdLst/>
              <a:ahLst/>
              <a:cxnLst/>
              <a:rect l="l" t="t" r="r" b="b"/>
              <a:pathLst>
                <a:path w="1058" h="1730" fill="none" extrusionOk="0">
                  <a:moveTo>
                    <a:pt x="289" y="0"/>
                  </a:moveTo>
                  <a:lnTo>
                    <a:pt x="289" y="0"/>
                  </a:lnTo>
                  <a:lnTo>
                    <a:pt x="193" y="48"/>
                  </a:lnTo>
                  <a:lnTo>
                    <a:pt x="97" y="96"/>
                  </a:lnTo>
                  <a:lnTo>
                    <a:pt x="1" y="288"/>
                  </a:lnTo>
                  <a:lnTo>
                    <a:pt x="1" y="577"/>
                  </a:lnTo>
                  <a:lnTo>
                    <a:pt x="1" y="865"/>
                  </a:lnTo>
                  <a:lnTo>
                    <a:pt x="1" y="865"/>
                  </a:lnTo>
                  <a:lnTo>
                    <a:pt x="97" y="1201"/>
                  </a:lnTo>
                  <a:lnTo>
                    <a:pt x="241" y="1441"/>
                  </a:lnTo>
                  <a:lnTo>
                    <a:pt x="385" y="1633"/>
                  </a:lnTo>
                  <a:lnTo>
                    <a:pt x="529" y="1681"/>
                  </a:lnTo>
                  <a:lnTo>
                    <a:pt x="625" y="1729"/>
                  </a:lnTo>
                  <a:lnTo>
                    <a:pt x="625" y="1729"/>
                  </a:lnTo>
                  <a:lnTo>
                    <a:pt x="673"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385" y="48"/>
                  </a:lnTo>
                  <a:lnTo>
                    <a:pt x="289" y="0"/>
                  </a:lnTo>
                </a:path>
              </a:pathLst>
            </a:custGeom>
            <a:noFill/>
            <a:ln>
              <a:noFill/>
            </a:ln>
          </p:spPr>
          <p:txBody>
            <a:bodyPr spcFirstLastPara="1" wrap="square" lIns="91425" tIns="91425" rIns="91425" bIns="91425" anchor="ctr" anchorCtr="0">
              <a:noAutofit/>
            </a:bodyPr>
            <a:lstStyle/>
            <a:p>
              <a:endParaRPr sz="1800"/>
            </a:p>
          </p:txBody>
        </p:sp>
        <p:sp>
          <p:nvSpPr>
            <p:cNvPr id="137" name="Google Shape;4191;p69">
              <a:extLst>
                <a:ext uri="{FF2B5EF4-FFF2-40B4-BE49-F238E27FC236}">
                  <a16:creationId xmlns:a16="http://schemas.microsoft.com/office/drawing/2014/main" id="{EBA450F4-7CD8-4F3D-A891-28CCE18CEE40}"/>
                </a:ext>
              </a:extLst>
            </p:cNvPr>
            <p:cNvSpPr/>
            <p:nvPr/>
          </p:nvSpPr>
          <p:spPr>
            <a:xfrm>
              <a:off x="1849350" y="2905500"/>
              <a:ext cx="462275" cy="253350"/>
            </a:xfrm>
            <a:custGeom>
              <a:avLst/>
              <a:gdLst/>
              <a:ahLst/>
              <a:cxnLst/>
              <a:rect l="l" t="t" r="r" b="b"/>
              <a:pathLst>
                <a:path w="18491" h="10134" extrusionOk="0">
                  <a:moveTo>
                    <a:pt x="1586" y="1"/>
                  </a:move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674" y="6580"/>
                  </a:lnTo>
                  <a:lnTo>
                    <a:pt x="17434" y="6244"/>
                  </a:lnTo>
                  <a:lnTo>
                    <a:pt x="17146" y="5956"/>
                  </a:lnTo>
                  <a:lnTo>
                    <a:pt x="16858" y="5716"/>
                  </a:lnTo>
                  <a:lnTo>
                    <a:pt x="16473" y="5523"/>
                  </a:lnTo>
                  <a:lnTo>
                    <a:pt x="16137" y="5379"/>
                  </a:lnTo>
                  <a:lnTo>
                    <a:pt x="15705" y="5283"/>
                  </a:ln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close/>
                </a:path>
              </a:pathLst>
            </a:custGeom>
            <a:solidFill>
              <a:srgbClr val="FDC59D"/>
            </a:solidFill>
            <a:ln>
              <a:noFill/>
            </a:ln>
          </p:spPr>
          <p:txBody>
            <a:bodyPr spcFirstLastPara="1" wrap="square" lIns="91425" tIns="91425" rIns="91425" bIns="91425" anchor="ctr" anchorCtr="0">
              <a:noAutofit/>
            </a:bodyPr>
            <a:lstStyle/>
            <a:p>
              <a:endParaRPr sz="1800"/>
            </a:p>
          </p:txBody>
        </p:sp>
        <p:sp>
          <p:nvSpPr>
            <p:cNvPr id="138" name="Google Shape;4192;p69">
              <a:extLst>
                <a:ext uri="{FF2B5EF4-FFF2-40B4-BE49-F238E27FC236}">
                  <a16:creationId xmlns:a16="http://schemas.microsoft.com/office/drawing/2014/main" id="{9FB2E7A2-70FC-45E9-BB16-4D01A6A001B2}"/>
                </a:ext>
              </a:extLst>
            </p:cNvPr>
            <p:cNvSpPr/>
            <p:nvPr/>
          </p:nvSpPr>
          <p:spPr>
            <a:xfrm>
              <a:off x="1849350" y="2905500"/>
              <a:ext cx="462275" cy="253350"/>
            </a:xfrm>
            <a:custGeom>
              <a:avLst/>
              <a:gdLst/>
              <a:ahLst/>
              <a:cxnLst/>
              <a:rect l="l" t="t" r="r" b="b"/>
              <a:pathLst>
                <a:path w="18491" h="10134" fill="none" extrusionOk="0">
                  <a:moveTo>
                    <a:pt x="15321" y="5283"/>
                  </a:move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lnTo>
                    <a:pt x="1" y="1777"/>
                  </a:ln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866" y="6964"/>
                  </a:lnTo>
                  <a:lnTo>
                    <a:pt x="17674" y="6580"/>
                  </a:lnTo>
                  <a:lnTo>
                    <a:pt x="17434" y="6244"/>
                  </a:lnTo>
                  <a:lnTo>
                    <a:pt x="17146" y="5956"/>
                  </a:lnTo>
                  <a:lnTo>
                    <a:pt x="16858" y="5716"/>
                  </a:lnTo>
                  <a:lnTo>
                    <a:pt x="16473" y="5523"/>
                  </a:lnTo>
                  <a:lnTo>
                    <a:pt x="16137" y="5379"/>
                  </a:lnTo>
                  <a:lnTo>
                    <a:pt x="15705" y="5283"/>
                  </a:lnTo>
                  <a:lnTo>
                    <a:pt x="15321" y="5283"/>
                  </a:lnTo>
                </a:path>
              </a:pathLst>
            </a:custGeom>
            <a:noFill/>
            <a:ln>
              <a:noFill/>
            </a:ln>
          </p:spPr>
          <p:txBody>
            <a:bodyPr spcFirstLastPara="1" wrap="square" lIns="91425" tIns="91425" rIns="91425" bIns="91425" anchor="ctr" anchorCtr="0">
              <a:noAutofit/>
            </a:bodyPr>
            <a:lstStyle/>
            <a:p>
              <a:endParaRPr sz="1800"/>
            </a:p>
          </p:txBody>
        </p:sp>
        <p:sp>
          <p:nvSpPr>
            <p:cNvPr id="139" name="Google Shape;4193;p69">
              <a:extLst>
                <a:ext uri="{FF2B5EF4-FFF2-40B4-BE49-F238E27FC236}">
                  <a16:creationId xmlns:a16="http://schemas.microsoft.com/office/drawing/2014/main" id="{11862E2D-B13A-47EA-9973-38C8E04EC505}"/>
                </a:ext>
              </a:extLst>
            </p:cNvPr>
            <p:cNvSpPr/>
            <p:nvPr/>
          </p:nvSpPr>
          <p:spPr>
            <a:xfrm>
              <a:off x="2111100" y="3029175"/>
              <a:ext cx="67250" cy="9625"/>
            </a:xfrm>
            <a:custGeom>
              <a:avLst/>
              <a:gdLst/>
              <a:ahLst/>
              <a:cxnLst/>
              <a:rect l="l" t="t" r="r" b="b"/>
              <a:pathLst>
                <a:path w="2690" h="385"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close/>
                </a:path>
              </a:pathLst>
            </a:custGeom>
            <a:solidFill>
              <a:srgbClr val="FECACA"/>
            </a:solidFill>
            <a:ln>
              <a:noFill/>
            </a:ln>
          </p:spPr>
          <p:txBody>
            <a:bodyPr spcFirstLastPara="1" wrap="square" lIns="91425" tIns="91425" rIns="91425" bIns="91425" anchor="ctr" anchorCtr="0">
              <a:noAutofit/>
            </a:bodyPr>
            <a:lstStyle/>
            <a:p>
              <a:endParaRPr sz="1800"/>
            </a:p>
          </p:txBody>
        </p:sp>
        <p:sp>
          <p:nvSpPr>
            <p:cNvPr id="140" name="Google Shape;4194;p69">
              <a:extLst>
                <a:ext uri="{FF2B5EF4-FFF2-40B4-BE49-F238E27FC236}">
                  <a16:creationId xmlns:a16="http://schemas.microsoft.com/office/drawing/2014/main" id="{6F055A0B-62B7-48E2-9432-7E93DA7D5631}"/>
                </a:ext>
              </a:extLst>
            </p:cNvPr>
            <p:cNvSpPr/>
            <p:nvPr/>
          </p:nvSpPr>
          <p:spPr>
            <a:xfrm>
              <a:off x="2111100" y="3029175"/>
              <a:ext cx="67250" cy="9625"/>
            </a:xfrm>
            <a:custGeom>
              <a:avLst/>
              <a:gdLst/>
              <a:ahLst/>
              <a:cxnLst/>
              <a:rect l="l" t="t" r="r" b="b"/>
              <a:pathLst>
                <a:path w="2690" h="385" fill="none"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path>
              </a:pathLst>
            </a:custGeom>
            <a:noFill/>
            <a:ln>
              <a:noFill/>
            </a:ln>
          </p:spPr>
          <p:txBody>
            <a:bodyPr spcFirstLastPara="1" wrap="square" lIns="91425" tIns="91425" rIns="91425" bIns="91425" anchor="ctr" anchorCtr="0">
              <a:noAutofit/>
            </a:bodyPr>
            <a:lstStyle/>
            <a:p>
              <a:endParaRPr sz="1800"/>
            </a:p>
          </p:txBody>
        </p:sp>
        <p:sp>
          <p:nvSpPr>
            <p:cNvPr id="141" name="Google Shape;4195;p69">
              <a:extLst>
                <a:ext uri="{FF2B5EF4-FFF2-40B4-BE49-F238E27FC236}">
                  <a16:creationId xmlns:a16="http://schemas.microsoft.com/office/drawing/2014/main" id="{42A18ECE-B61F-4C6E-A62F-10FFAD455308}"/>
                </a:ext>
              </a:extLst>
            </p:cNvPr>
            <p:cNvSpPr/>
            <p:nvPr/>
          </p:nvSpPr>
          <p:spPr>
            <a:xfrm>
              <a:off x="2178325" y="3038775"/>
              <a:ext cx="8425" cy="25"/>
            </a:xfrm>
            <a:custGeom>
              <a:avLst/>
              <a:gdLst/>
              <a:ahLst/>
              <a:cxnLst/>
              <a:rect l="l" t="t" r="r" b="b"/>
              <a:pathLst>
                <a:path w="337" h="1" extrusionOk="0">
                  <a:moveTo>
                    <a:pt x="1" y="0"/>
                  </a:moveTo>
                  <a:lnTo>
                    <a:pt x="1" y="0"/>
                  </a:lnTo>
                  <a:lnTo>
                    <a:pt x="1" y="0"/>
                  </a:lnTo>
                  <a:lnTo>
                    <a:pt x="1" y="0"/>
                  </a:lnTo>
                  <a:lnTo>
                    <a:pt x="337" y="0"/>
                  </a:lnTo>
                  <a:lnTo>
                    <a:pt x="337" y="0"/>
                  </a:lnTo>
                  <a:lnTo>
                    <a:pt x="337" y="0"/>
                  </a:lnTo>
                  <a:lnTo>
                    <a:pt x="1" y="0"/>
                  </a:lnTo>
                  <a:close/>
                </a:path>
              </a:pathLst>
            </a:custGeom>
            <a:solidFill>
              <a:srgbClr val="FC7979"/>
            </a:solidFill>
            <a:ln>
              <a:noFill/>
            </a:ln>
          </p:spPr>
          <p:txBody>
            <a:bodyPr spcFirstLastPara="1" wrap="square" lIns="91425" tIns="91425" rIns="91425" bIns="91425" anchor="ctr" anchorCtr="0">
              <a:noAutofit/>
            </a:bodyPr>
            <a:lstStyle/>
            <a:p>
              <a:endParaRPr sz="1800"/>
            </a:p>
          </p:txBody>
        </p:sp>
        <p:sp>
          <p:nvSpPr>
            <p:cNvPr id="142" name="Google Shape;4196;p69">
              <a:extLst>
                <a:ext uri="{FF2B5EF4-FFF2-40B4-BE49-F238E27FC236}">
                  <a16:creationId xmlns:a16="http://schemas.microsoft.com/office/drawing/2014/main" id="{E7856976-52AE-4E34-A6AC-3D4F051DDA43}"/>
                </a:ext>
              </a:extLst>
            </p:cNvPr>
            <p:cNvSpPr/>
            <p:nvPr/>
          </p:nvSpPr>
          <p:spPr>
            <a:xfrm>
              <a:off x="2178325" y="3038775"/>
              <a:ext cx="8425" cy="25"/>
            </a:xfrm>
            <a:custGeom>
              <a:avLst/>
              <a:gdLst/>
              <a:ahLst/>
              <a:cxnLst/>
              <a:rect l="l" t="t" r="r" b="b"/>
              <a:pathLst>
                <a:path w="337" h="1" fill="none" extrusionOk="0">
                  <a:moveTo>
                    <a:pt x="1" y="0"/>
                  </a:moveTo>
                  <a:lnTo>
                    <a:pt x="1" y="0"/>
                  </a:lnTo>
                  <a:lnTo>
                    <a:pt x="1" y="0"/>
                  </a:lnTo>
                  <a:lnTo>
                    <a:pt x="1" y="0"/>
                  </a:lnTo>
                  <a:lnTo>
                    <a:pt x="337" y="0"/>
                  </a:lnTo>
                  <a:lnTo>
                    <a:pt x="337" y="0"/>
                  </a:lnTo>
                  <a:lnTo>
                    <a:pt x="337" y="0"/>
                  </a:lnTo>
                  <a:lnTo>
                    <a:pt x="1" y="0"/>
                  </a:lnTo>
                </a:path>
              </a:pathLst>
            </a:custGeom>
            <a:noFill/>
            <a:ln>
              <a:noFill/>
            </a:ln>
          </p:spPr>
          <p:txBody>
            <a:bodyPr spcFirstLastPara="1" wrap="square" lIns="91425" tIns="91425" rIns="91425" bIns="91425" anchor="ctr" anchorCtr="0">
              <a:noAutofit/>
            </a:bodyPr>
            <a:lstStyle/>
            <a:p>
              <a:endParaRPr sz="1800"/>
            </a:p>
          </p:txBody>
        </p:sp>
        <p:sp>
          <p:nvSpPr>
            <p:cNvPr id="143" name="Google Shape;4197;p69">
              <a:extLst>
                <a:ext uri="{FF2B5EF4-FFF2-40B4-BE49-F238E27FC236}">
                  <a16:creationId xmlns:a16="http://schemas.microsoft.com/office/drawing/2014/main" id="{9016B1E7-D576-4505-A847-C503B4844550}"/>
                </a:ext>
              </a:extLst>
            </p:cNvPr>
            <p:cNvSpPr/>
            <p:nvPr/>
          </p:nvSpPr>
          <p:spPr>
            <a:xfrm>
              <a:off x="2099100" y="3029175"/>
              <a:ext cx="87650" cy="123675"/>
            </a:xfrm>
            <a:custGeom>
              <a:avLst/>
              <a:gdLst/>
              <a:ahLst/>
              <a:cxnLst/>
              <a:rect l="l" t="t" r="r" b="b"/>
              <a:pathLst>
                <a:path w="3506" h="4947" extrusionOk="0">
                  <a:moveTo>
                    <a:pt x="480" y="0"/>
                  </a:moveTo>
                  <a:lnTo>
                    <a:pt x="0" y="4226"/>
                  </a:lnTo>
                  <a:lnTo>
                    <a:pt x="1201" y="4659"/>
                  </a:lnTo>
                  <a:lnTo>
                    <a:pt x="1825" y="4803"/>
                  </a:lnTo>
                  <a:lnTo>
                    <a:pt x="2497" y="4947"/>
                  </a:lnTo>
                  <a:lnTo>
                    <a:pt x="3170" y="3410"/>
                  </a:lnTo>
                  <a:lnTo>
                    <a:pt x="3506" y="384"/>
                  </a:lnTo>
                  <a:lnTo>
                    <a:pt x="3170" y="384"/>
                  </a:lnTo>
                  <a:lnTo>
                    <a:pt x="2545" y="336"/>
                  </a:lnTo>
                  <a:lnTo>
                    <a:pt x="1921" y="240"/>
                  </a:lnTo>
                  <a:lnTo>
                    <a:pt x="1249" y="144"/>
                  </a:lnTo>
                  <a:lnTo>
                    <a:pt x="480" y="0"/>
                  </a:lnTo>
                  <a:close/>
                </a:path>
              </a:pathLst>
            </a:custGeom>
            <a:solidFill>
              <a:srgbClr val="FEA68C"/>
            </a:solidFill>
            <a:ln>
              <a:noFill/>
            </a:ln>
          </p:spPr>
          <p:txBody>
            <a:bodyPr spcFirstLastPara="1" wrap="square" lIns="91425" tIns="91425" rIns="91425" bIns="91425" anchor="ctr" anchorCtr="0">
              <a:noAutofit/>
            </a:bodyPr>
            <a:lstStyle/>
            <a:p>
              <a:endParaRPr sz="1800"/>
            </a:p>
          </p:txBody>
        </p:sp>
        <p:sp>
          <p:nvSpPr>
            <p:cNvPr id="144" name="Google Shape;4198;p69">
              <a:extLst>
                <a:ext uri="{FF2B5EF4-FFF2-40B4-BE49-F238E27FC236}">
                  <a16:creationId xmlns:a16="http://schemas.microsoft.com/office/drawing/2014/main" id="{A78EC8D0-5EF5-4ACA-A163-D11C9BC29462}"/>
                </a:ext>
              </a:extLst>
            </p:cNvPr>
            <p:cNvSpPr/>
            <p:nvPr/>
          </p:nvSpPr>
          <p:spPr>
            <a:xfrm>
              <a:off x="2099100" y="3029175"/>
              <a:ext cx="87650" cy="123675"/>
            </a:xfrm>
            <a:custGeom>
              <a:avLst/>
              <a:gdLst/>
              <a:ahLst/>
              <a:cxnLst/>
              <a:rect l="l" t="t" r="r" b="b"/>
              <a:pathLst>
                <a:path w="3506" h="4947" fill="none" extrusionOk="0">
                  <a:moveTo>
                    <a:pt x="480" y="0"/>
                  </a:moveTo>
                  <a:lnTo>
                    <a:pt x="0" y="4226"/>
                  </a:lnTo>
                  <a:lnTo>
                    <a:pt x="0" y="4226"/>
                  </a:lnTo>
                  <a:lnTo>
                    <a:pt x="1201" y="4659"/>
                  </a:lnTo>
                  <a:lnTo>
                    <a:pt x="1825" y="4803"/>
                  </a:lnTo>
                  <a:lnTo>
                    <a:pt x="2497" y="4947"/>
                  </a:lnTo>
                  <a:lnTo>
                    <a:pt x="3170" y="3410"/>
                  </a:lnTo>
                  <a:lnTo>
                    <a:pt x="3506" y="384"/>
                  </a:lnTo>
                  <a:lnTo>
                    <a:pt x="3506" y="384"/>
                  </a:lnTo>
                  <a:lnTo>
                    <a:pt x="3170" y="384"/>
                  </a:lnTo>
                  <a:lnTo>
                    <a:pt x="3170" y="384"/>
                  </a:lnTo>
                  <a:lnTo>
                    <a:pt x="3170" y="384"/>
                  </a:lnTo>
                  <a:lnTo>
                    <a:pt x="2545" y="336"/>
                  </a:lnTo>
                  <a:lnTo>
                    <a:pt x="1921" y="240"/>
                  </a:lnTo>
                  <a:lnTo>
                    <a:pt x="1249" y="144"/>
                  </a:lnTo>
                  <a:lnTo>
                    <a:pt x="480" y="0"/>
                  </a:lnTo>
                </a:path>
              </a:pathLst>
            </a:custGeom>
            <a:noFill/>
            <a:ln>
              <a:noFill/>
            </a:ln>
          </p:spPr>
          <p:txBody>
            <a:bodyPr spcFirstLastPara="1" wrap="square" lIns="91425" tIns="91425" rIns="91425" bIns="91425" anchor="ctr" anchorCtr="0">
              <a:noAutofit/>
            </a:bodyPr>
            <a:lstStyle/>
            <a:p>
              <a:endParaRPr sz="1800"/>
            </a:p>
          </p:txBody>
        </p:sp>
        <p:sp>
          <p:nvSpPr>
            <p:cNvPr id="145" name="Google Shape;4199;p69">
              <a:extLst>
                <a:ext uri="{FF2B5EF4-FFF2-40B4-BE49-F238E27FC236}">
                  <a16:creationId xmlns:a16="http://schemas.microsoft.com/office/drawing/2014/main" id="{35DCB32E-62CC-4C04-9513-0CB5FB229180}"/>
                </a:ext>
              </a:extLst>
            </p:cNvPr>
            <p:cNvSpPr/>
            <p:nvPr/>
          </p:nvSpPr>
          <p:spPr>
            <a:xfrm>
              <a:off x="2123100" y="3012350"/>
              <a:ext cx="202925" cy="156125"/>
            </a:xfrm>
            <a:custGeom>
              <a:avLst/>
              <a:gdLst/>
              <a:ahLst/>
              <a:cxnLst/>
              <a:rect l="l" t="t" r="r" b="b"/>
              <a:pathLst>
                <a:path w="8117" h="6245" extrusionOk="0">
                  <a:moveTo>
                    <a:pt x="241" y="1"/>
                  </a:moveTo>
                  <a:lnTo>
                    <a:pt x="1" y="5716"/>
                  </a:lnTo>
                  <a:lnTo>
                    <a:pt x="1057" y="5908"/>
                  </a:lnTo>
                  <a:lnTo>
                    <a:pt x="2114" y="6052"/>
                  </a:lnTo>
                  <a:lnTo>
                    <a:pt x="3410" y="6196"/>
                  </a:lnTo>
                  <a:lnTo>
                    <a:pt x="4755" y="6244"/>
                  </a:lnTo>
                  <a:lnTo>
                    <a:pt x="5379" y="6244"/>
                  </a:lnTo>
                  <a:lnTo>
                    <a:pt x="6004" y="6196"/>
                  </a:lnTo>
                  <a:lnTo>
                    <a:pt x="6532" y="6100"/>
                  </a:lnTo>
                  <a:lnTo>
                    <a:pt x="7012" y="5956"/>
                  </a:lnTo>
                  <a:lnTo>
                    <a:pt x="7444" y="5764"/>
                  </a:lnTo>
                  <a:lnTo>
                    <a:pt x="7589" y="5620"/>
                  </a:lnTo>
                  <a:lnTo>
                    <a:pt x="7685" y="5476"/>
                  </a:lnTo>
                  <a:lnTo>
                    <a:pt x="7925" y="5187"/>
                  </a:lnTo>
                  <a:lnTo>
                    <a:pt x="8021" y="4851"/>
                  </a:lnTo>
                  <a:lnTo>
                    <a:pt x="8117" y="4467"/>
                  </a:lnTo>
                  <a:lnTo>
                    <a:pt x="8117" y="4083"/>
                  </a:lnTo>
                  <a:lnTo>
                    <a:pt x="8069" y="3699"/>
                  </a:lnTo>
                  <a:lnTo>
                    <a:pt x="7973" y="3314"/>
                  </a:lnTo>
                  <a:lnTo>
                    <a:pt x="7829" y="2930"/>
                  </a:lnTo>
                  <a:lnTo>
                    <a:pt x="7685" y="2546"/>
                  </a:lnTo>
                  <a:lnTo>
                    <a:pt x="7444" y="2210"/>
                  </a:lnTo>
                  <a:lnTo>
                    <a:pt x="7252" y="1874"/>
                  </a:lnTo>
                  <a:lnTo>
                    <a:pt x="6964" y="1586"/>
                  </a:lnTo>
                  <a:lnTo>
                    <a:pt x="6724" y="1345"/>
                  </a:lnTo>
                  <a:lnTo>
                    <a:pt x="6436" y="1105"/>
                  </a:lnTo>
                  <a:lnTo>
                    <a:pt x="6148" y="961"/>
                  </a:lnTo>
                  <a:lnTo>
                    <a:pt x="5812" y="865"/>
                  </a:lnTo>
                  <a:lnTo>
                    <a:pt x="5523" y="865"/>
                  </a:lnTo>
                  <a:lnTo>
                    <a:pt x="4851" y="817"/>
                  </a:lnTo>
                  <a:lnTo>
                    <a:pt x="4035" y="721"/>
                  </a:lnTo>
                  <a:lnTo>
                    <a:pt x="2306" y="433"/>
                  </a:lnTo>
                  <a:lnTo>
                    <a:pt x="865" y="145"/>
                  </a:lnTo>
                  <a:lnTo>
                    <a:pt x="241" y="1"/>
                  </a:lnTo>
                  <a:close/>
                </a:path>
              </a:pathLst>
            </a:custGeom>
            <a:solidFill>
              <a:schemeClr val="lt1"/>
            </a:solidFill>
            <a:ln>
              <a:noFill/>
            </a:ln>
          </p:spPr>
          <p:txBody>
            <a:bodyPr spcFirstLastPara="1" wrap="square" lIns="91425" tIns="91425" rIns="91425" bIns="91425" anchor="ctr" anchorCtr="0">
              <a:noAutofit/>
            </a:bodyPr>
            <a:lstStyle/>
            <a:p>
              <a:endParaRPr sz="1800"/>
            </a:p>
          </p:txBody>
        </p:sp>
        <p:sp>
          <p:nvSpPr>
            <p:cNvPr id="146" name="Google Shape;4200;p69">
              <a:extLst>
                <a:ext uri="{FF2B5EF4-FFF2-40B4-BE49-F238E27FC236}">
                  <a16:creationId xmlns:a16="http://schemas.microsoft.com/office/drawing/2014/main" id="{F840C56A-8402-431C-A865-96B7346C8F91}"/>
                </a:ext>
              </a:extLst>
            </p:cNvPr>
            <p:cNvSpPr/>
            <p:nvPr/>
          </p:nvSpPr>
          <p:spPr>
            <a:xfrm>
              <a:off x="1758100" y="2821450"/>
              <a:ext cx="142900" cy="145300"/>
            </a:xfrm>
            <a:custGeom>
              <a:avLst/>
              <a:gdLst/>
              <a:ahLst/>
              <a:cxnLst/>
              <a:rect l="l" t="t" r="r" b="b"/>
              <a:pathLst>
                <a:path w="5716" h="5812" extrusionOk="0">
                  <a:moveTo>
                    <a:pt x="1730" y="1"/>
                  </a:moveTo>
                  <a:lnTo>
                    <a:pt x="1682" y="49"/>
                  </a:lnTo>
                  <a:lnTo>
                    <a:pt x="1634" y="97"/>
                  </a:lnTo>
                  <a:lnTo>
                    <a:pt x="1634" y="289"/>
                  </a:lnTo>
                  <a:lnTo>
                    <a:pt x="1778" y="529"/>
                  </a:lnTo>
                  <a:lnTo>
                    <a:pt x="1922" y="817"/>
                  </a:lnTo>
                  <a:lnTo>
                    <a:pt x="2114" y="1153"/>
                  </a:lnTo>
                  <a:lnTo>
                    <a:pt x="2594" y="1730"/>
                  </a:lnTo>
                  <a:lnTo>
                    <a:pt x="2882" y="2066"/>
                  </a:lnTo>
                  <a:lnTo>
                    <a:pt x="2354" y="1730"/>
                  </a:lnTo>
                  <a:lnTo>
                    <a:pt x="1586" y="1297"/>
                  </a:lnTo>
                  <a:lnTo>
                    <a:pt x="1202" y="1057"/>
                  </a:lnTo>
                  <a:lnTo>
                    <a:pt x="865" y="961"/>
                  </a:lnTo>
                  <a:lnTo>
                    <a:pt x="577" y="913"/>
                  </a:lnTo>
                  <a:lnTo>
                    <a:pt x="529" y="961"/>
                  </a:lnTo>
                  <a:lnTo>
                    <a:pt x="481" y="1009"/>
                  </a:lnTo>
                  <a:lnTo>
                    <a:pt x="481" y="1105"/>
                  </a:lnTo>
                  <a:lnTo>
                    <a:pt x="481" y="1249"/>
                  </a:lnTo>
                  <a:lnTo>
                    <a:pt x="673" y="1538"/>
                  </a:lnTo>
                  <a:lnTo>
                    <a:pt x="913" y="1874"/>
                  </a:lnTo>
                  <a:lnTo>
                    <a:pt x="1250" y="2162"/>
                  </a:lnTo>
                  <a:lnTo>
                    <a:pt x="1826" y="2738"/>
                  </a:lnTo>
                  <a:lnTo>
                    <a:pt x="2066" y="2930"/>
                  </a:lnTo>
                  <a:lnTo>
                    <a:pt x="2066" y="2930"/>
                  </a:lnTo>
                  <a:lnTo>
                    <a:pt x="1778" y="2786"/>
                  </a:lnTo>
                  <a:lnTo>
                    <a:pt x="1057" y="2498"/>
                  </a:lnTo>
                  <a:lnTo>
                    <a:pt x="673" y="2354"/>
                  </a:lnTo>
                  <a:lnTo>
                    <a:pt x="337" y="2258"/>
                  </a:lnTo>
                  <a:lnTo>
                    <a:pt x="49" y="2258"/>
                  </a:lnTo>
                  <a:lnTo>
                    <a:pt x="1" y="2354"/>
                  </a:lnTo>
                  <a:lnTo>
                    <a:pt x="1" y="2402"/>
                  </a:lnTo>
                  <a:lnTo>
                    <a:pt x="49" y="2498"/>
                  </a:lnTo>
                  <a:lnTo>
                    <a:pt x="241" y="2690"/>
                  </a:lnTo>
                  <a:lnTo>
                    <a:pt x="481" y="2882"/>
                  </a:lnTo>
                  <a:lnTo>
                    <a:pt x="769" y="3074"/>
                  </a:lnTo>
                  <a:lnTo>
                    <a:pt x="1394" y="3411"/>
                  </a:lnTo>
                  <a:lnTo>
                    <a:pt x="1730" y="3603"/>
                  </a:lnTo>
                  <a:lnTo>
                    <a:pt x="1730" y="3603"/>
                  </a:lnTo>
                  <a:lnTo>
                    <a:pt x="1394" y="3555"/>
                  </a:lnTo>
                  <a:lnTo>
                    <a:pt x="529" y="3555"/>
                  </a:lnTo>
                  <a:lnTo>
                    <a:pt x="289" y="3603"/>
                  </a:lnTo>
                  <a:lnTo>
                    <a:pt x="145" y="3651"/>
                  </a:lnTo>
                  <a:lnTo>
                    <a:pt x="97" y="3699"/>
                  </a:lnTo>
                  <a:lnTo>
                    <a:pt x="49" y="3747"/>
                  </a:lnTo>
                  <a:lnTo>
                    <a:pt x="97" y="3843"/>
                  </a:lnTo>
                  <a:lnTo>
                    <a:pt x="241" y="3939"/>
                  </a:lnTo>
                  <a:lnTo>
                    <a:pt x="625" y="4179"/>
                  </a:lnTo>
                  <a:lnTo>
                    <a:pt x="1202" y="4371"/>
                  </a:lnTo>
                  <a:lnTo>
                    <a:pt x="1730" y="4515"/>
                  </a:lnTo>
                  <a:lnTo>
                    <a:pt x="1826" y="4755"/>
                  </a:lnTo>
                  <a:lnTo>
                    <a:pt x="1970" y="4995"/>
                  </a:lnTo>
                  <a:lnTo>
                    <a:pt x="2114" y="5187"/>
                  </a:lnTo>
                  <a:lnTo>
                    <a:pt x="2306" y="5380"/>
                  </a:lnTo>
                  <a:lnTo>
                    <a:pt x="2594" y="5572"/>
                  </a:lnTo>
                  <a:lnTo>
                    <a:pt x="2882" y="5716"/>
                  </a:lnTo>
                  <a:lnTo>
                    <a:pt x="3219" y="5812"/>
                  </a:lnTo>
                  <a:lnTo>
                    <a:pt x="3555" y="5812"/>
                  </a:lnTo>
                  <a:lnTo>
                    <a:pt x="3891" y="5716"/>
                  </a:lnTo>
                  <a:lnTo>
                    <a:pt x="4227" y="5620"/>
                  </a:lnTo>
                  <a:lnTo>
                    <a:pt x="4515" y="5428"/>
                  </a:lnTo>
                  <a:lnTo>
                    <a:pt x="4755" y="5187"/>
                  </a:lnTo>
                  <a:lnTo>
                    <a:pt x="5284" y="4515"/>
                  </a:lnTo>
                  <a:lnTo>
                    <a:pt x="5476" y="4275"/>
                  </a:lnTo>
                  <a:lnTo>
                    <a:pt x="5620" y="3987"/>
                  </a:lnTo>
                  <a:lnTo>
                    <a:pt x="5668" y="3699"/>
                  </a:lnTo>
                  <a:lnTo>
                    <a:pt x="5716" y="3411"/>
                  </a:lnTo>
                  <a:lnTo>
                    <a:pt x="5668" y="3122"/>
                  </a:lnTo>
                  <a:lnTo>
                    <a:pt x="5620" y="2834"/>
                  </a:lnTo>
                  <a:lnTo>
                    <a:pt x="5476" y="2546"/>
                  </a:lnTo>
                  <a:lnTo>
                    <a:pt x="5332" y="2306"/>
                  </a:lnTo>
                  <a:lnTo>
                    <a:pt x="5188" y="1730"/>
                  </a:lnTo>
                  <a:lnTo>
                    <a:pt x="4996" y="913"/>
                  </a:lnTo>
                  <a:lnTo>
                    <a:pt x="4851" y="529"/>
                  </a:lnTo>
                  <a:lnTo>
                    <a:pt x="4707" y="241"/>
                  </a:lnTo>
                  <a:lnTo>
                    <a:pt x="4563" y="49"/>
                  </a:lnTo>
                  <a:lnTo>
                    <a:pt x="4467" y="1"/>
                  </a:lnTo>
                  <a:lnTo>
                    <a:pt x="4419" y="49"/>
                  </a:lnTo>
                  <a:lnTo>
                    <a:pt x="4275" y="145"/>
                  </a:lnTo>
                  <a:lnTo>
                    <a:pt x="4179" y="289"/>
                  </a:lnTo>
                  <a:lnTo>
                    <a:pt x="4131" y="481"/>
                  </a:lnTo>
                  <a:lnTo>
                    <a:pt x="4131" y="721"/>
                  </a:lnTo>
                  <a:lnTo>
                    <a:pt x="4131" y="1249"/>
                  </a:lnTo>
                  <a:lnTo>
                    <a:pt x="4179" y="1682"/>
                  </a:lnTo>
                  <a:lnTo>
                    <a:pt x="3699" y="1682"/>
                  </a:lnTo>
                  <a:lnTo>
                    <a:pt x="3171" y="1153"/>
                  </a:lnTo>
                  <a:lnTo>
                    <a:pt x="2498" y="529"/>
                  </a:lnTo>
                  <a:lnTo>
                    <a:pt x="2210" y="289"/>
                  </a:lnTo>
                  <a:lnTo>
                    <a:pt x="1922" y="97"/>
                  </a:lnTo>
                  <a:lnTo>
                    <a:pt x="1730" y="1"/>
                  </a:lnTo>
                  <a:close/>
                </a:path>
              </a:pathLst>
            </a:custGeom>
            <a:solidFill>
              <a:srgbClr val="FDC59D"/>
            </a:solidFill>
            <a:ln>
              <a:noFill/>
            </a:ln>
          </p:spPr>
          <p:txBody>
            <a:bodyPr spcFirstLastPara="1" wrap="square" lIns="91425" tIns="91425" rIns="91425" bIns="91425" anchor="ctr" anchorCtr="0">
              <a:noAutofit/>
            </a:bodyPr>
            <a:lstStyle/>
            <a:p>
              <a:endParaRPr sz="1800"/>
            </a:p>
          </p:txBody>
        </p:sp>
      </p:grpSp>
      <p:grpSp>
        <p:nvGrpSpPr>
          <p:cNvPr id="147" name="Google Shape;4201;p69">
            <a:extLst>
              <a:ext uri="{FF2B5EF4-FFF2-40B4-BE49-F238E27FC236}">
                <a16:creationId xmlns:a16="http://schemas.microsoft.com/office/drawing/2014/main" id="{0169C57D-3475-4743-8A05-DC06461C286C}"/>
              </a:ext>
            </a:extLst>
          </p:cNvPr>
          <p:cNvGrpSpPr/>
          <p:nvPr/>
        </p:nvGrpSpPr>
        <p:grpSpPr>
          <a:xfrm flipH="1">
            <a:off x="-66571" y="3281046"/>
            <a:ext cx="1579159" cy="1770495"/>
            <a:chOff x="1856550" y="593100"/>
            <a:chExt cx="1159850" cy="1401150"/>
          </a:xfrm>
        </p:grpSpPr>
        <p:sp>
          <p:nvSpPr>
            <p:cNvPr id="148" name="Google Shape;4202;p69">
              <a:extLst>
                <a:ext uri="{FF2B5EF4-FFF2-40B4-BE49-F238E27FC236}">
                  <a16:creationId xmlns:a16="http://schemas.microsoft.com/office/drawing/2014/main" id="{D1567121-F66A-4D2F-8DEC-E6951FC41303}"/>
                </a:ext>
              </a:extLst>
            </p:cNvPr>
            <p:cNvSpPr/>
            <p:nvPr/>
          </p:nvSpPr>
          <p:spPr>
            <a:xfrm>
              <a:off x="2866300" y="1556000"/>
              <a:ext cx="150100" cy="141700"/>
            </a:xfrm>
            <a:custGeom>
              <a:avLst/>
              <a:gdLst/>
              <a:ahLst/>
              <a:cxnLst/>
              <a:rect l="l" t="t" r="r" b="b"/>
              <a:pathLst>
                <a:path w="6004" h="5668" extrusionOk="0">
                  <a:moveTo>
                    <a:pt x="2305" y="0"/>
                  </a:moveTo>
                  <a:lnTo>
                    <a:pt x="2017" y="48"/>
                  </a:lnTo>
                  <a:lnTo>
                    <a:pt x="1729" y="96"/>
                  </a:lnTo>
                  <a:lnTo>
                    <a:pt x="1489" y="240"/>
                  </a:lnTo>
                  <a:lnTo>
                    <a:pt x="1201" y="384"/>
                  </a:lnTo>
                  <a:lnTo>
                    <a:pt x="1009" y="625"/>
                  </a:lnTo>
                  <a:lnTo>
                    <a:pt x="432" y="1249"/>
                  </a:lnTo>
                  <a:lnTo>
                    <a:pt x="240" y="1537"/>
                  </a:lnTo>
                  <a:lnTo>
                    <a:pt x="96" y="1825"/>
                  </a:lnTo>
                  <a:lnTo>
                    <a:pt x="0" y="2161"/>
                  </a:lnTo>
                  <a:lnTo>
                    <a:pt x="0" y="2498"/>
                  </a:lnTo>
                  <a:lnTo>
                    <a:pt x="48" y="2834"/>
                  </a:lnTo>
                  <a:lnTo>
                    <a:pt x="192" y="3122"/>
                  </a:lnTo>
                  <a:lnTo>
                    <a:pt x="336" y="3458"/>
                  </a:lnTo>
                  <a:lnTo>
                    <a:pt x="576" y="3698"/>
                  </a:lnTo>
                  <a:lnTo>
                    <a:pt x="817" y="3842"/>
                  </a:lnTo>
                  <a:lnTo>
                    <a:pt x="1057" y="3986"/>
                  </a:lnTo>
                  <a:lnTo>
                    <a:pt x="1297" y="4082"/>
                  </a:lnTo>
                  <a:lnTo>
                    <a:pt x="1537" y="4130"/>
                  </a:lnTo>
                  <a:lnTo>
                    <a:pt x="1777" y="4611"/>
                  </a:lnTo>
                  <a:lnTo>
                    <a:pt x="2065" y="5139"/>
                  </a:lnTo>
                  <a:lnTo>
                    <a:pt x="2305" y="5523"/>
                  </a:lnTo>
                  <a:lnTo>
                    <a:pt x="2449" y="5619"/>
                  </a:lnTo>
                  <a:lnTo>
                    <a:pt x="2546" y="5667"/>
                  </a:lnTo>
                  <a:lnTo>
                    <a:pt x="2594" y="5619"/>
                  </a:lnTo>
                  <a:lnTo>
                    <a:pt x="2642" y="5571"/>
                  </a:lnTo>
                  <a:lnTo>
                    <a:pt x="2690" y="5379"/>
                  </a:lnTo>
                  <a:lnTo>
                    <a:pt x="2690" y="5139"/>
                  </a:lnTo>
                  <a:lnTo>
                    <a:pt x="2642" y="4851"/>
                  </a:lnTo>
                  <a:lnTo>
                    <a:pt x="2546" y="4322"/>
                  </a:lnTo>
                  <a:lnTo>
                    <a:pt x="2449" y="3986"/>
                  </a:lnTo>
                  <a:lnTo>
                    <a:pt x="2690" y="4322"/>
                  </a:lnTo>
                  <a:lnTo>
                    <a:pt x="3074" y="4851"/>
                  </a:lnTo>
                  <a:lnTo>
                    <a:pt x="3314" y="5091"/>
                  </a:lnTo>
                  <a:lnTo>
                    <a:pt x="3554" y="5331"/>
                  </a:lnTo>
                  <a:lnTo>
                    <a:pt x="3794" y="5475"/>
                  </a:lnTo>
                  <a:lnTo>
                    <a:pt x="4034" y="5475"/>
                  </a:lnTo>
                  <a:lnTo>
                    <a:pt x="4034" y="5379"/>
                  </a:lnTo>
                  <a:lnTo>
                    <a:pt x="3986" y="5139"/>
                  </a:lnTo>
                  <a:lnTo>
                    <a:pt x="3842" y="4851"/>
                  </a:lnTo>
                  <a:lnTo>
                    <a:pt x="3650" y="4467"/>
                  </a:lnTo>
                  <a:lnTo>
                    <a:pt x="3266" y="3842"/>
                  </a:lnTo>
                  <a:lnTo>
                    <a:pt x="3026" y="3554"/>
                  </a:lnTo>
                  <a:lnTo>
                    <a:pt x="3314" y="3746"/>
                  </a:lnTo>
                  <a:lnTo>
                    <a:pt x="3938" y="4274"/>
                  </a:lnTo>
                  <a:lnTo>
                    <a:pt x="4274" y="4515"/>
                  </a:lnTo>
                  <a:lnTo>
                    <a:pt x="4659" y="4707"/>
                  </a:lnTo>
                  <a:lnTo>
                    <a:pt x="4947" y="4851"/>
                  </a:lnTo>
                  <a:lnTo>
                    <a:pt x="5187" y="4851"/>
                  </a:lnTo>
                  <a:lnTo>
                    <a:pt x="5235" y="4803"/>
                  </a:lnTo>
                  <a:lnTo>
                    <a:pt x="5283" y="4707"/>
                  </a:lnTo>
                  <a:lnTo>
                    <a:pt x="5187" y="4467"/>
                  </a:lnTo>
                  <a:lnTo>
                    <a:pt x="5043" y="4130"/>
                  </a:lnTo>
                  <a:lnTo>
                    <a:pt x="4755" y="3794"/>
                  </a:lnTo>
                  <a:lnTo>
                    <a:pt x="4178" y="3074"/>
                  </a:lnTo>
                  <a:lnTo>
                    <a:pt x="3794" y="2642"/>
                  </a:lnTo>
                  <a:lnTo>
                    <a:pt x="4178" y="2882"/>
                  </a:lnTo>
                  <a:lnTo>
                    <a:pt x="4803" y="3218"/>
                  </a:lnTo>
                  <a:lnTo>
                    <a:pt x="5139" y="3362"/>
                  </a:lnTo>
                  <a:lnTo>
                    <a:pt x="5475" y="3506"/>
                  </a:lnTo>
                  <a:lnTo>
                    <a:pt x="5715" y="3554"/>
                  </a:lnTo>
                  <a:lnTo>
                    <a:pt x="5955" y="3554"/>
                  </a:lnTo>
                  <a:lnTo>
                    <a:pt x="6003" y="3506"/>
                  </a:lnTo>
                  <a:lnTo>
                    <a:pt x="6003" y="3458"/>
                  </a:lnTo>
                  <a:lnTo>
                    <a:pt x="5859" y="3266"/>
                  </a:lnTo>
                  <a:lnTo>
                    <a:pt x="5667" y="3026"/>
                  </a:lnTo>
                  <a:lnTo>
                    <a:pt x="5331" y="2738"/>
                  </a:lnTo>
                  <a:lnTo>
                    <a:pt x="4611" y="2209"/>
                  </a:lnTo>
                  <a:lnTo>
                    <a:pt x="4034" y="1777"/>
                  </a:lnTo>
                  <a:lnTo>
                    <a:pt x="4034" y="1537"/>
                  </a:lnTo>
                  <a:lnTo>
                    <a:pt x="3986" y="1297"/>
                  </a:lnTo>
                  <a:lnTo>
                    <a:pt x="4419" y="1297"/>
                  </a:lnTo>
                  <a:lnTo>
                    <a:pt x="4899" y="1201"/>
                  </a:lnTo>
                  <a:lnTo>
                    <a:pt x="5139" y="1153"/>
                  </a:lnTo>
                  <a:lnTo>
                    <a:pt x="5331" y="1057"/>
                  </a:lnTo>
                  <a:lnTo>
                    <a:pt x="5475" y="961"/>
                  </a:lnTo>
                  <a:lnTo>
                    <a:pt x="5571" y="817"/>
                  </a:lnTo>
                  <a:lnTo>
                    <a:pt x="5571" y="721"/>
                  </a:lnTo>
                  <a:lnTo>
                    <a:pt x="5523" y="673"/>
                  </a:lnTo>
                  <a:lnTo>
                    <a:pt x="5331" y="528"/>
                  </a:lnTo>
                  <a:lnTo>
                    <a:pt x="4995" y="432"/>
                  </a:lnTo>
                  <a:lnTo>
                    <a:pt x="4611" y="336"/>
                  </a:lnTo>
                  <a:lnTo>
                    <a:pt x="3794" y="288"/>
                  </a:lnTo>
                  <a:lnTo>
                    <a:pt x="3170" y="240"/>
                  </a:lnTo>
                  <a:lnTo>
                    <a:pt x="2882" y="144"/>
                  </a:lnTo>
                  <a:lnTo>
                    <a:pt x="2594" y="48"/>
                  </a:lnTo>
                  <a:lnTo>
                    <a:pt x="2305" y="0"/>
                  </a:lnTo>
                  <a:close/>
                </a:path>
              </a:pathLst>
            </a:custGeom>
            <a:solidFill>
              <a:srgbClr val="D3641A"/>
            </a:solidFill>
            <a:ln>
              <a:noFill/>
            </a:ln>
          </p:spPr>
          <p:txBody>
            <a:bodyPr spcFirstLastPara="1" wrap="square" lIns="91425" tIns="91425" rIns="91425" bIns="91425" anchor="ctr" anchorCtr="0">
              <a:noAutofit/>
            </a:bodyPr>
            <a:lstStyle/>
            <a:p>
              <a:endParaRPr sz="1800"/>
            </a:p>
          </p:txBody>
        </p:sp>
        <p:sp>
          <p:nvSpPr>
            <p:cNvPr id="149" name="Google Shape;4203;p69">
              <a:extLst>
                <a:ext uri="{FF2B5EF4-FFF2-40B4-BE49-F238E27FC236}">
                  <a16:creationId xmlns:a16="http://schemas.microsoft.com/office/drawing/2014/main" id="{0A72B1E8-1655-407C-BEE6-0F57E957B835}"/>
                </a:ext>
              </a:extLst>
            </p:cNvPr>
            <p:cNvSpPr/>
            <p:nvPr/>
          </p:nvSpPr>
          <p:spPr>
            <a:xfrm>
              <a:off x="2486900" y="1272650"/>
              <a:ext cx="438250" cy="350600"/>
            </a:xfrm>
            <a:custGeom>
              <a:avLst/>
              <a:gdLst/>
              <a:ahLst/>
              <a:cxnLst/>
              <a:rect l="l" t="t" r="r" b="b"/>
              <a:pathLst>
                <a:path w="17530" h="14024" extrusionOk="0">
                  <a:moveTo>
                    <a:pt x="384" y="0"/>
                  </a:moveTo>
                  <a:lnTo>
                    <a:pt x="0" y="4851"/>
                  </a:lnTo>
                  <a:lnTo>
                    <a:pt x="16089" y="14024"/>
                  </a:lnTo>
                  <a:lnTo>
                    <a:pt x="17529" y="12055"/>
                  </a:lnTo>
                  <a:lnTo>
                    <a:pt x="17193" y="11622"/>
                  </a:lnTo>
                  <a:lnTo>
                    <a:pt x="16761" y="11190"/>
                  </a:lnTo>
                  <a:lnTo>
                    <a:pt x="15752" y="10230"/>
                  </a:lnTo>
                  <a:lnTo>
                    <a:pt x="14648" y="9221"/>
                  </a:lnTo>
                  <a:lnTo>
                    <a:pt x="13351" y="8213"/>
                  </a:lnTo>
                  <a:lnTo>
                    <a:pt x="11958" y="7204"/>
                  </a:lnTo>
                  <a:lnTo>
                    <a:pt x="10566" y="6244"/>
                  </a:lnTo>
                  <a:lnTo>
                    <a:pt x="9077" y="5235"/>
                  </a:lnTo>
                  <a:lnTo>
                    <a:pt x="7636" y="4323"/>
                  </a:lnTo>
                  <a:lnTo>
                    <a:pt x="4899" y="2594"/>
                  </a:lnTo>
                  <a:lnTo>
                    <a:pt x="2594" y="1249"/>
                  </a:lnTo>
                  <a:lnTo>
                    <a:pt x="384" y="0"/>
                  </a:lnTo>
                  <a:close/>
                </a:path>
              </a:pathLst>
            </a:custGeom>
            <a:solidFill>
              <a:srgbClr val="D3641A"/>
            </a:solidFill>
            <a:ln>
              <a:noFill/>
            </a:ln>
          </p:spPr>
          <p:txBody>
            <a:bodyPr spcFirstLastPara="1" wrap="square" lIns="91425" tIns="91425" rIns="91425" bIns="91425" anchor="ctr" anchorCtr="0">
              <a:noAutofit/>
            </a:bodyPr>
            <a:lstStyle/>
            <a:p>
              <a:endParaRPr sz="1800"/>
            </a:p>
          </p:txBody>
        </p:sp>
        <p:sp>
          <p:nvSpPr>
            <p:cNvPr id="150" name="Google Shape;4204;p69">
              <a:extLst>
                <a:ext uri="{FF2B5EF4-FFF2-40B4-BE49-F238E27FC236}">
                  <a16:creationId xmlns:a16="http://schemas.microsoft.com/office/drawing/2014/main" id="{28A89986-6BD5-4741-BD60-90BDFCDE301C}"/>
                </a:ext>
              </a:extLst>
            </p:cNvPr>
            <p:cNvSpPr/>
            <p:nvPr/>
          </p:nvSpPr>
          <p:spPr>
            <a:xfrm>
              <a:off x="2486900" y="1272650"/>
              <a:ext cx="438250" cy="350600"/>
            </a:xfrm>
            <a:custGeom>
              <a:avLst/>
              <a:gdLst/>
              <a:ahLst/>
              <a:cxnLst/>
              <a:rect l="l" t="t" r="r" b="b"/>
              <a:pathLst>
                <a:path w="17530" h="14024" fill="none" extrusionOk="0">
                  <a:moveTo>
                    <a:pt x="384" y="0"/>
                  </a:moveTo>
                  <a:lnTo>
                    <a:pt x="384" y="0"/>
                  </a:lnTo>
                  <a:lnTo>
                    <a:pt x="2594" y="1249"/>
                  </a:lnTo>
                  <a:lnTo>
                    <a:pt x="4899" y="2594"/>
                  </a:lnTo>
                  <a:lnTo>
                    <a:pt x="7636" y="4323"/>
                  </a:lnTo>
                  <a:lnTo>
                    <a:pt x="9077" y="5235"/>
                  </a:lnTo>
                  <a:lnTo>
                    <a:pt x="10566" y="6244"/>
                  </a:lnTo>
                  <a:lnTo>
                    <a:pt x="11958" y="7204"/>
                  </a:lnTo>
                  <a:lnTo>
                    <a:pt x="13351" y="8213"/>
                  </a:lnTo>
                  <a:lnTo>
                    <a:pt x="14648" y="9221"/>
                  </a:lnTo>
                  <a:lnTo>
                    <a:pt x="15752" y="10230"/>
                  </a:lnTo>
                  <a:lnTo>
                    <a:pt x="16761" y="11190"/>
                  </a:lnTo>
                  <a:lnTo>
                    <a:pt x="17193" y="11622"/>
                  </a:lnTo>
                  <a:lnTo>
                    <a:pt x="17529" y="12055"/>
                  </a:lnTo>
                  <a:lnTo>
                    <a:pt x="16089" y="14024"/>
                  </a:lnTo>
                  <a:lnTo>
                    <a:pt x="0" y="4851"/>
                  </a:lnTo>
                  <a:lnTo>
                    <a:pt x="384" y="0"/>
                  </a:lnTo>
                </a:path>
              </a:pathLst>
            </a:custGeom>
            <a:noFill/>
            <a:ln>
              <a:noFill/>
            </a:ln>
          </p:spPr>
          <p:txBody>
            <a:bodyPr spcFirstLastPara="1" wrap="square" lIns="91425" tIns="91425" rIns="91425" bIns="91425" anchor="ctr" anchorCtr="0">
              <a:noAutofit/>
            </a:bodyPr>
            <a:lstStyle/>
            <a:p>
              <a:endParaRPr sz="1800"/>
            </a:p>
          </p:txBody>
        </p:sp>
        <p:sp>
          <p:nvSpPr>
            <p:cNvPr id="151" name="Google Shape;4205;p69">
              <a:extLst>
                <a:ext uri="{FF2B5EF4-FFF2-40B4-BE49-F238E27FC236}">
                  <a16:creationId xmlns:a16="http://schemas.microsoft.com/office/drawing/2014/main" id="{22FE6E03-B4DA-4049-AC59-E8D94B2C7755}"/>
                </a:ext>
              </a:extLst>
            </p:cNvPr>
            <p:cNvSpPr/>
            <p:nvPr/>
          </p:nvSpPr>
          <p:spPr>
            <a:xfrm>
              <a:off x="2624975" y="1353075"/>
              <a:ext cx="283375" cy="265375"/>
            </a:xfrm>
            <a:custGeom>
              <a:avLst/>
              <a:gdLst/>
              <a:ahLst/>
              <a:cxnLst/>
              <a:rect l="l" t="t" r="r" b="b"/>
              <a:pathLst>
                <a:path w="11335" h="10615" extrusionOk="0">
                  <a:moveTo>
                    <a:pt x="961" y="1"/>
                  </a:moveTo>
                  <a:lnTo>
                    <a:pt x="480" y="2354"/>
                  </a:lnTo>
                  <a:lnTo>
                    <a:pt x="144" y="4083"/>
                  </a:lnTo>
                  <a:lnTo>
                    <a:pt x="0" y="5092"/>
                  </a:lnTo>
                  <a:lnTo>
                    <a:pt x="48" y="5188"/>
                  </a:lnTo>
                  <a:lnTo>
                    <a:pt x="240" y="5380"/>
                  </a:lnTo>
                  <a:lnTo>
                    <a:pt x="865" y="5812"/>
                  </a:lnTo>
                  <a:lnTo>
                    <a:pt x="1777" y="6388"/>
                  </a:lnTo>
                  <a:lnTo>
                    <a:pt x="2786" y="6965"/>
                  </a:lnTo>
                  <a:lnTo>
                    <a:pt x="4755" y="8021"/>
                  </a:lnTo>
                  <a:lnTo>
                    <a:pt x="5619" y="8501"/>
                  </a:lnTo>
                  <a:lnTo>
                    <a:pt x="6291" y="9606"/>
                  </a:lnTo>
                  <a:lnTo>
                    <a:pt x="6435" y="9750"/>
                  </a:lnTo>
                  <a:lnTo>
                    <a:pt x="6676" y="9846"/>
                  </a:lnTo>
                  <a:lnTo>
                    <a:pt x="7012" y="9942"/>
                  </a:lnTo>
                  <a:lnTo>
                    <a:pt x="7300" y="9990"/>
                  </a:lnTo>
                  <a:lnTo>
                    <a:pt x="7876" y="10038"/>
                  </a:lnTo>
                  <a:lnTo>
                    <a:pt x="8116" y="10038"/>
                  </a:lnTo>
                  <a:lnTo>
                    <a:pt x="8164" y="10086"/>
                  </a:lnTo>
                  <a:lnTo>
                    <a:pt x="8357" y="10278"/>
                  </a:lnTo>
                  <a:lnTo>
                    <a:pt x="8645" y="10470"/>
                  </a:lnTo>
                  <a:lnTo>
                    <a:pt x="8837" y="10566"/>
                  </a:lnTo>
                  <a:lnTo>
                    <a:pt x="9125" y="10615"/>
                  </a:lnTo>
                  <a:lnTo>
                    <a:pt x="9269" y="10615"/>
                  </a:lnTo>
                  <a:lnTo>
                    <a:pt x="9413" y="10566"/>
                  </a:lnTo>
                  <a:lnTo>
                    <a:pt x="9605" y="10422"/>
                  </a:lnTo>
                  <a:lnTo>
                    <a:pt x="9749" y="10230"/>
                  </a:lnTo>
                  <a:lnTo>
                    <a:pt x="10085" y="9798"/>
                  </a:lnTo>
                  <a:lnTo>
                    <a:pt x="10470" y="9222"/>
                  </a:lnTo>
                  <a:lnTo>
                    <a:pt x="10758" y="8645"/>
                  </a:lnTo>
                  <a:lnTo>
                    <a:pt x="11046" y="8069"/>
                  </a:lnTo>
                  <a:lnTo>
                    <a:pt x="11334" y="7349"/>
                  </a:lnTo>
                  <a:lnTo>
                    <a:pt x="11334" y="7205"/>
                  </a:lnTo>
                  <a:lnTo>
                    <a:pt x="11286" y="7109"/>
                  </a:lnTo>
                  <a:lnTo>
                    <a:pt x="11190" y="7061"/>
                  </a:lnTo>
                  <a:lnTo>
                    <a:pt x="10806" y="7061"/>
                  </a:lnTo>
                  <a:lnTo>
                    <a:pt x="10662" y="7109"/>
                  </a:lnTo>
                  <a:lnTo>
                    <a:pt x="10614" y="6580"/>
                  </a:lnTo>
                  <a:lnTo>
                    <a:pt x="10470" y="6148"/>
                  </a:lnTo>
                  <a:lnTo>
                    <a:pt x="10374" y="5908"/>
                  </a:lnTo>
                  <a:lnTo>
                    <a:pt x="10278" y="5716"/>
                  </a:lnTo>
                  <a:lnTo>
                    <a:pt x="10085" y="5524"/>
                  </a:lnTo>
                  <a:lnTo>
                    <a:pt x="9941" y="5476"/>
                  </a:lnTo>
                  <a:lnTo>
                    <a:pt x="9749" y="5428"/>
                  </a:lnTo>
                  <a:lnTo>
                    <a:pt x="9605" y="5428"/>
                  </a:lnTo>
                  <a:lnTo>
                    <a:pt x="9317" y="5524"/>
                  </a:lnTo>
                  <a:lnTo>
                    <a:pt x="9173" y="5572"/>
                  </a:lnTo>
                  <a:lnTo>
                    <a:pt x="9077" y="5476"/>
                  </a:lnTo>
                  <a:lnTo>
                    <a:pt x="8789" y="5092"/>
                  </a:lnTo>
                  <a:lnTo>
                    <a:pt x="8164" y="4563"/>
                  </a:lnTo>
                  <a:lnTo>
                    <a:pt x="7732" y="4227"/>
                  </a:lnTo>
                  <a:lnTo>
                    <a:pt x="7156" y="3843"/>
                  </a:lnTo>
                  <a:lnTo>
                    <a:pt x="3458" y="1538"/>
                  </a:lnTo>
                  <a:lnTo>
                    <a:pt x="961" y="1"/>
                  </a:lnTo>
                  <a:close/>
                </a:path>
              </a:pathLst>
            </a:custGeom>
            <a:solidFill>
              <a:schemeClr val="accent6"/>
            </a:solidFill>
            <a:ln>
              <a:noFill/>
            </a:ln>
          </p:spPr>
          <p:txBody>
            <a:bodyPr spcFirstLastPara="1" wrap="square" lIns="91425" tIns="91425" rIns="91425" bIns="91425" anchor="ctr" anchorCtr="0">
              <a:noAutofit/>
            </a:bodyPr>
            <a:lstStyle/>
            <a:p>
              <a:endParaRPr sz="1800"/>
            </a:p>
          </p:txBody>
        </p:sp>
        <p:sp>
          <p:nvSpPr>
            <p:cNvPr id="152" name="Google Shape;4206;p69">
              <a:extLst>
                <a:ext uri="{FF2B5EF4-FFF2-40B4-BE49-F238E27FC236}">
                  <a16:creationId xmlns:a16="http://schemas.microsoft.com/office/drawing/2014/main" id="{0C1EFB61-3DF3-4E02-91FC-374DC5529E10}"/>
                </a:ext>
              </a:extLst>
            </p:cNvPr>
            <p:cNvSpPr/>
            <p:nvPr/>
          </p:nvSpPr>
          <p:spPr>
            <a:xfrm>
              <a:off x="2624975" y="1353075"/>
              <a:ext cx="283375" cy="265375"/>
            </a:xfrm>
            <a:custGeom>
              <a:avLst/>
              <a:gdLst/>
              <a:ahLst/>
              <a:cxnLst/>
              <a:rect l="l" t="t" r="r" b="b"/>
              <a:pathLst>
                <a:path w="11335" h="10615" fill="none" extrusionOk="0">
                  <a:moveTo>
                    <a:pt x="961" y="1"/>
                  </a:moveTo>
                  <a:lnTo>
                    <a:pt x="961" y="1"/>
                  </a:lnTo>
                  <a:lnTo>
                    <a:pt x="3458" y="1538"/>
                  </a:lnTo>
                  <a:lnTo>
                    <a:pt x="7156" y="3843"/>
                  </a:lnTo>
                  <a:lnTo>
                    <a:pt x="7156" y="3843"/>
                  </a:lnTo>
                  <a:lnTo>
                    <a:pt x="7732" y="4227"/>
                  </a:lnTo>
                  <a:lnTo>
                    <a:pt x="8164" y="4563"/>
                  </a:lnTo>
                  <a:lnTo>
                    <a:pt x="8789" y="5092"/>
                  </a:lnTo>
                  <a:lnTo>
                    <a:pt x="9077" y="5476"/>
                  </a:lnTo>
                  <a:lnTo>
                    <a:pt x="9173" y="5572"/>
                  </a:lnTo>
                  <a:lnTo>
                    <a:pt x="9173" y="5572"/>
                  </a:lnTo>
                  <a:lnTo>
                    <a:pt x="9317" y="5524"/>
                  </a:lnTo>
                  <a:lnTo>
                    <a:pt x="9605" y="5428"/>
                  </a:lnTo>
                  <a:lnTo>
                    <a:pt x="9749" y="5428"/>
                  </a:lnTo>
                  <a:lnTo>
                    <a:pt x="9941" y="5476"/>
                  </a:lnTo>
                  <a:lnTo>
                    <a:pt x="10085" y="5524"/>
                  </a:lnTo>
                  <a:lnTo>
                    <a:pt x="10278" y="5716"/>
                  </a:lnTo>
                  <a:lnTo>
                    <a:pt x="10278" y="5716"/>
                  </a:lnTo>
                  <a:lnTo>
                    <a:pt x="10374" y="5908"/>
                  </a:lnTo>
                  <a:lnTo>
                    <a:pt x="10470" y="6148"/>
                  </a:lnTo>
                  <a:lnTo>
                    <a:pt x="10614" y="6580"/>
                  </a:lnTo>
                  <a:lnTo>
                    <a:pt x="10662" y="7109"/>
                  </a:lnTo>
                  <a:lnTo>
                    <a:pt x="10662" y="7109"/>
                  </a:lnTo>
                  <a:lnTo>
                    <a:pt x="10806" y="7061"/>
                  </a:lnTo>
                  <a:lnTo>
                    <a:pt x="11046" y="7061"/>
                  </a:lnTo>
                  <a:lnTo>
                    <a:pt x="11190" y="7061"/>
                  </a:lnTo>
                  <a:lnTo>
                    <a:pt x="11286" y="7109"/>
                  </a:lnTo>
                  <a:lnTo>
                    <a:pt x="11334" y="7205"/>
                  </a:lnTo>
                  <a:lnTo>
                    <a:pt x="11334" y="7349"/>
                  </a:lnTo>
                  <a:lnTo>
                    <a:pt x="11334" y="7349"/>
                  </a:lnTo>
                  <a:lnTo>
                    <a:pt x="11046" y="8069"/>
                  </a:lnTo>
                  <a:lnTo>
                    <a:pt x="10758" y="8645"/>
                  </a:lnTo>
                  <a:lnTo>
                    <a:pt x="10470" y="9222"/>
                  </a:lnTo>
                  <a:lnTo>
                    <a:pt x="10085" y="9798"/>
                  </a:lnTo>
                  <a:lnTo>
                    <a:pt x="9749" y="10230"/>
                  </a:lnTo>
                  <a:lnTo>
                    <a:pt x="9605" y="10422"/>
                  </a:lnTo>
                  <a:lnTo>
                    <a:pt x="9413" y="10566"/>
                  </a:lnTo>
                  <a:lnTo>
                    <a:pt x="9269" y="10615"/>
                  </a:lnTo>
                  <a:lnTo>
                    <a:pt x="9125" y="10615"/>
                  </a:lnTo>
                  <a:lnTo>
                    <a:pt x="9125" y="10615"/>
                  </a:lnTo>
                  <a:lnTo>
                    <a:pt x="8837" y="10566"/>
                  </a:lnTo>
                  <a:lnTo>
                    <a:pt x="8645" y="10470"/>
                  </a:lnTo>
                  <a:lnTo>
                    <a:pt x="8357" y="10278"/>
                  </a:lnTo>
                  <a:lnTo>
                    <a:pt x="8164" y="10086"/>
                  </a:lnTo>
                  <a:lnTo>
                    <a:pt x="8116" y="10038"/>
                  </a:lnTo>
                  <a:lnTo>
                    <a:pt x="8116" y="10038"/>
                  </a:lnTo>
                  <a:lnTo>
                    <a:pt x="7876" y="10038"/>
                  </a:lnTo>
                  <a:lnTo>
                    <a:pt x="7300" y="9990"/>
                  </a:lnTo>
                  <a:lnTo>
                    <a:pt x="7012" y="9942"/>
                  </a:lnTo>
                  <a:lnTo>
                    <a:pt x="6676" y="9846"/>
                  </a:lnTo>
                  <a:lnTo>
                    <a:pt x="6435" y="9750"/>
                  </a:lnTo>
                  <a:lnTo>
                    <a:pt x="6291" y="9606"/>
                  </a:lnTo>
                  <a:lnTo>
                    <a:pt x="6291" y="9606"/>
                  </a:lnTo>
                  <a:lnTo>
                    <a:pt x="5619" y="8501"/>
                  </a:lnTo>
                  <a:lnTo>
                    <a:pt x="5619" y="8501"/>
                  </a:lnTo>
                  <a:lnTo>
                    <a:pt x="4755" y="8021"/>
                  </a:lnTo>
                  <a:lnTo>
                    <a:pt x="2786" y="6965"/>
                  </a:lnTo>
                  <a:lnTo>
                    <a:pt x="1777" y="6388"/>
                  </a:lnTo>
                  <a:lnTo>
                    <a:pt x="865" y="5812"/>
                  </a:lnTo>
                  <a:lnTo>
                    <a:pt x="240" y="5380"/>
                  </a:lnTo>
                  <a:lnTo>
                    <a:pt x="48" y="5188"/>
                  </a:lnTo>
                  <a:lnTo>
                    <a:pt x="0" y="5092"/>
                  </a:lnTo>
                  <a:lnTo>
                    <a:pt x="0" y="5092"/>
                  </a:lnTo>
                  <a:lnTo>
                    <a:pt x="144" y="4083"/>
                  </a:lnTo>
                  <a:lnTo>
                    <a:pt x="480" y="2354"/>
                  </a:lnTo>
                  <a:lnTo>
                    <a:pt x="961" y="1"/>
                  </a:lnTo>
                </a:path>
              </a:pathLst>
            </a:custGeom>
            <a:noFill/>
            <a:ln>
              <a:noFill/>
            </a:ln>
          </p:spPr>
          <p:txBody>
            <a:bodyPr spcFirstLastPara="1" wrap="square" lIns="91425" tIns="91425" rIns="91425" bIns="91425" anchor="ctr" anchorCtr="0">
              <a:noAutofit/>
            </a:bodyPr>
            <a:lstStyle/>
            <a:p>
              <a:endParaRPr sz="1800"/>
            </a:p>
          </p:txBody>
        </p:sp>
        <p:sp>
          <p:nvSpPr>
            <p:cNvPr id="153" name="Google Shape;4207;p69">
              <a:extLst>
                <a:ext uri="{FF2B5EF4-FFF2-40B4-BE49-F238E27FC236}">
                  <a16:creationId xmlns:a16="http://schemas.microsoft.com/office/drawing/2014/main" id="{D308CF6E-3232-41EC-B80C-72C06A60D8B4}"/>
                </a:ext>
              </a:extLst>
            </p:cNvPr>
            <p:cNvSpPr/>
            <p:nvPr/>
          </p:nvSpPr>
          <p:spPr>
            <a:xfrm>
              <a:off x="2638175" y="1369900"/>
              <a:ext cx="62450" cy="134500"/>
            </a:xfrm>
            <a:custGeom>
              <a:avLst/>
              <a:gdLst/>
              <a:ahLst/>
              <a:cxnLst/>
              <a:rect l="l" t="t" r="r" b="b"/>
              <a:pathLst>
                <a:path w="2498" h="5380" extrusionOk="0">
                  <a:moveTo>
                    <a:pt x="1537" y="0"/>
                  </a:moveTo>
                  <a:lnTo>
                    <a:pt x="1201" y="1105"/>
                  </a:lnTo>
                  <a:lnTo>
                    <a:pt x="769" y="2546"/>
                  </a:lnTo>
                  <a:lnTo>
                    <a:pt x="0" y="4899"/>
                  </a:lnTo>
                  <a:lnTo>
                    <a:pt x="673" y="5379"/>
                  </a:lnTo>
                  <a:lnTo>
                    <a:pt x="2498" y="577"/>
                  </a:lnTo>
                  <a:lnTo>
                    <a:pt x="1537" y="0"/>
                  </a:lnTo>
                  <a:close/>
                </a:path>
              </a:pathLst>
            </a:custGeom>
            <a:solidFill>
              <a:schemeClr val="accent6"/>
            </a:solidFill>
            <a:ln>
              <a:noFill/>
            </a:ln>
          </p:spPr>
          <p:txBody>
            <a:bodyPr spcFirstLastPara="1" wrap="square" lIns="91425" tIns="91425" rIns="91425" bIns="91425" anchor="ctr" anchorCtr="0">
              <a:noAutofit/>
            </a:bodyPr>
            <a:lstStyle/>
            <a:p>
              <a:endParaRPr sz="1800"/>
            </a:p>
          </p:txBody>
        </p:sp>
        <p:sp>
          <p:nvSpPr>
            <p:cNvPr id="154" name="Google Shape;4208;p69">
              <a:extLst>
                <a:ext uri="{FF2B5EF4-FFF2-40B4-BE49-F238E27FC236}">
                  <a16:creationId xmlns:a16="http://schemas.microsoft.com/office/drawing/2014/main" id="{496D0547-6054-4FAD-9CBB-9444DA77B5A1}"/>
                </a:ext>
              </a:extLst>
            </p:cNvPr>
            <p:cNvSpPr/>
            <p:nvPr/>
          </p:nvSpPr>
          <p:spPr>
            <a:xfrm>
              <a:off x="2638175" y="1369900"/>
              <a:ext cx="62450" cy="134500"/>
            </a:xfrm>
            <a:custGeom>
              <a:avLst/>
              <a:gdLst/>
              <a:ahLst/>
              <a:cxnLst/>
              <a:rect l="l" t="t" r="r" b="b"/>
              <a:pathLst>
                <a:path w="2498" h="5380" fill="none" extrusionOk="0">
                  <a:moveTo>
                    <a:pt x="1537" y="0"/>
                  </a:moveTo>
                  <a:lnTo>
                    <a:pt x="1537" y="0"/>
                  </a:lnTo>
                  <a:lnTo>
                    <a:pt x="1201" y="1105"/>
                  </a:lnTo>
                  <a:lnTo>
                    <a:pt x="769" y="2546"/>
                  </a:lnTo>
                  <a:lnTo>
                    <a:pt x="0" y="4899"/>
                  </a:lnTo>
                  <a:lnTo>
                    <a:pt x="0" y="4899"/>
                  </a:lnTo>
                  <a:lnTo>
                    <a:pt x="673" y="5379"/>
                  </a:lnTo>
                  <a:lnTo>
                    <a:pt x="2498" y="577"/>
                  </a:lnTo>
                  <a:lnTo>
                    <a:pt x="2498" y="577"/>
                  </a:lnTo>
                  <a:lnTo>
                    <a:pt x="1537" y="0"/>
                  </a:lnTo>
                </a:path>
              </a:pathLst>
            </a:custGeom>
            <a:noFill/>
            <a:ln>
              <a:noFill/>
            </a:ln>
          </p:spPr>
          <p:txBody>
            <a:bodyPr spcFirstLastPara="1" wrap="square" lIns="91425" tIns="91425" rIns="91425" bIns="91425" anchor="ctr" anchorCtr="0">
              <a:noAutofit/>
            </a:bodyPr>
            <a:lstStyle/>
            <a:p>
              <a:endParaRPr sz="1800"/>
            </a:p>
          </p:txBody>
        </p:sp>
        <p:sp>
          <p:nvSpPr>
            <p:cNvPr id="155" name="Google Shape;4209;p69">
              <a:extLst>
                <a:ext uri="{FF2B5EF4-FFF2-40B4-BE49-F238E27FC236}">
                  <a16:creationId xmlns:a16="http://schemas.microsoft.com/office/drawing/2014/main" id="{5CDE8CB2-DE18-4BA1-B9F6-2F812A446765}"/>
                </a:ext>
              </a:extLst>
            </p:cNvPr>
            <p:cNvSpPr/>
            <p:nvPr/>
          </p:nvSpPr>
          <p:spPr>
            <a:xfrm>
              <a:off x="2496500" y="1272650"/>
              <a:ext cx="182525" cy="228150"/>
            </a:xfrm>
            <a:custGeom>
              <a:avLst/>
              <a:gdLst/>
              <a:ahLst/>
              <a:cxnLst/>
              <a:rect l="l" t="t" r="r" b="b"/>
              <a:pathLst>
                <a:path w="7301" h="9126" extrusionOk="0">
                  <a:moveTo>
                    <a:pt x="0" y="0"/>
                  </a:moveTo>
                  <a:lnTo>
                    <a:pt x="721" y="6484"/>
                  </a:lnTo>
                  <a:lnTo>
                    <a:pt x="5571" y="9125"/>
                  </a:lnTo>
                  <a:lnTo>
                    <a:pt x="6340" y="6580"/>
                  </a:lnTo>
                  <a:lnTo>
                    <a:pt x="6964" y="4707"/>
                  </a:lnTo>
                  <a:lnTo>
                    <a:pt x="7156" y="3938"/>
                  </a:lnTo>
                  <a:lnTo>
                    <a:pt x="7300" y="3458"/>
                  </a:lnTo>
                  <a:lnTo>
                    <a:pt x="7252" y="3362"/>
                  </a:lnTo>
                  <a:lnTo>
                    <a:pt x="7204" y="3266"/>
                  </a:lnTo>
                  <a:lnTo>
                    <a:pt x="7012" y="3074"/>
                  </a:lnTo>
                  <a:lnTo>
                    <a:pt x="6676" y="2834"/>
                  </a:lnTo>
                  <a:lnTo>
                    <a:pt x="6196" y="2546"/>
                  </a:lnTo>
                  <a:lnTo>
                    <a:pt x="5043" y="1969"/>
                  </a:lnTo>
                  <a:lnTo>
                    <a:pt x="3698" y="1393"/>
                  </a:lnTo>
                  <a:lnTo>
                    <a:pt x="1153" y="432"/>
                  </a:lnTo>
                  <a:lnTo>
                    <a:pt x="0" y="0"/>
                  </a:lnTo>
                  <a:close/>
                </a:path>
              </a:pathLst>
            </a:custGeom>
            <a:solidFill>
              <a:schemeClr val="accent1"/>
            </a:solidFill>
            <a:ln>
              <a:noFill/>
            </a:ln>
          </p:spPr>
          <p:txBody>
            <a:bodyPr spcFirstLastPara="1" wrap="square" lIns="91425" tIns="91425" rIns="91425" bIns="91425" anchor="ctr" anchorCtr="0">
              <a:noAutofit/>
            </a:bodyPr>
            <a:lstStyle/>
            <a:p>
              <a:endParaRPr sz="1800"/>
            </a:p>
          </p:txBody>
        </p:sp>
        <p:sp>
          <p:nvSpPr>
            <p:cNvPr id="156" name="Google Shape;4210;p69">
              <a:extLst>
                <a:ext uri="{FF2B5EF4-FFF2-40B4-BE49-F238E27FC236}">
                  <a16:creationId xmlns:a16="http://schemas.microsoft.com/office/drawing/2014/main" id="{2CB69594-091D-405A-AD6A-E3783CE0A64C}"/>
                </a:ext>
              </a:extLst>
            </p:cNvPr>
            <p:cNvSpPr/>
            <p:nvPr/>
          </p:nvSpPr>
          <p:spPr>
            <a:xfrm>
              <a:off x="2496500" y="1272650"/>
              <a:ext cx="182525" cy="228150"/>
            </a:xfrm>
            <a:custGeom>
              <a:avLst/>
              <a:gdLst/>
              <a:ahLst/>
              <a:cxnLst/>
              <a:rect l="l" t="t" r="r" b="b"/>
              <a:pathLst>
                <a:path w="7301" h="9126" fill="none" extrusionOk="0">
                  <a:moveTo>
                    <a:pt x="0" y="0"/>
                  </a:moveTo>
                  <a:lnTo>
                    <a:pt x="0" y="0"/>
                  </a:lnTo>
                  <a:lnTo>
                    <a:pt x="1153" y="432"/>
                  </a:lnTo>
                  <a:lnTo>
                    <a:pt x="3698" y="1393"/>
                  </a:lnTo>
                  <a:lnTo>
                    <a:pt x="5043" y="1969"/>
                  </a:lnTo>
                  <a:lnTo>
                    <a:pt x="6196" y="2546"/>
                  </a:lnTo>
                  <a:lnTo>
                    <a:pt x="6676" y="2834"/>
                  </a:lnTo>
                  <a:lnTo>
                    <a:pt x="7012" y="3074"/>
                  </a:lnTo>
                  <a:lnTo>
                    <a:pt x="7204" y="3266"/>
                  </a:lnTo>
                  <a:lnTo>
                    <a:pt x="7252" y="3362"/>
                  </a:lnTo>
                  <a:lnTo>
                    <a:pt x="7300" y="3458"/>
                  </a:lnTo>
                  <a:lnTo>
                    <a:pt x="7300" y="3458"/>
                  </a:lnTo>
                  <a:lnTo>
                    <a:pt x="7156" y="3938"/>
                  </a:lnTo>
                  <a:lnTo>
                    <a:pt x="6964" y="4707"/>
                  </a:lnTo>
                  <a:lnTo>
                    <a:pt x="6340" y="6580"/>
                  </a:lnTo>
                  <a:lnTo>
                    <a:pt x="5571" y="9125"/>
                  </a:lnTo>
                  <a:lnTo>
                    <a:pt x="721" y="6484"/>
                  </a:lnTo>
                  <a:lnTo>
                    <a:pt x="0" y="0"/>
                  </a:lnTo>
                </a:path>
              </a:pathLst>
            </a:custGeom>
            <a:noFill/>
            <a:ln>
              <a:noFill/>
            </a:ln>
          </p:spPr>
          <p:txBody>
            <a:bodyPr spcFirstLastPara="1" wrap="square" lIns="91425" tIns="91425" rIns="91425" bIns="91425" anchor="ctr" anchorCtr="0">
              <a:noAutofit/>
            </a:bodyPr>
            <a:lstStyle/>
            <a:p>
              <a:endParaRPr sz="1800"/>
            </a:p>
          </p:txBody>
        </p:sp>
        <p:sp>
          <p:nvSpPr>
            <p:cNvPr id="157" name="Google Shape;4211;p69">
              <a:extLst>
                <a:ext uri="{FF2B5EF4-FFF2-40B4-BE49-F238E27FC236}">
                  <a16:creationId xmlns:a16="http://schemas.microsoft.com/office/drawing/2014/main" id="{E6E4A53B-BE2E-4CB2-B808-DDE5BB87AD5C}"/>
                </a:ext>
              </a:extLst>
            </p:cNvPr>
            <p:cNvSpPr/>
            <p:nvPr/>
          </p:nvSpPr>
          <p:spPr>
            <a:xfrm>
              <a:off x="1856550" y="1399900"/>
              <a:ext cx="153725" cy="141700"/>
            </a:xfrm>
            <a:custGeom>
              <a:avLst/>
              <a:gdLst/>
              <a:ahLst/>
              <a:cxnLst/>
              <a:rect l="l" t="t" r="r" b="b"/>
              <a:pathLst>
                <a:path w="6149" h="5668" extrusionOk="0">
                  <a:moveTo>
                    <a:pt x="1586" y="1"/>
                  </a:moveTo>
                  <a:lnTo>
                    <a:pt x="1250" y="49"/>
                  </a:lnTo>
                  <a:lnTo>
                    <a:pt x="1058" y="145"/>
                  </a:lnTo>
                  <a:lnTo>
                    <a:pt x="1010" y="193"/>
                  </a:lnTo>
                  <a:lnTo>
                    <a:pt x="961" y="289"/>
                  </a:lnTo>
                  <a:lnTo>
                    <a:pt x="1010" y="433"/>
                  </a:lnTo>
                  <a:lnTo>
                    <a:pt x="1154" y="577"/>
                  </a:lnTo>
                  <a:lnTo>
                    <a:pt x="1298" y="673"/>
                  </a:lnTo>
                  <a:lnTo>
                    <a:pt x="1538" y="817"/>
                  </a:lnTo>
                  <a:lnTo>
                    <a:pt x="2018" y="961"/>
                  </a:lnTo>
                  <a:lnTo>
                    <a:pt x="2450" y="1106"/>
                  </a:lnTo>
                  <a:lnTo>
                    <a:pt x="2354" y="1298"/>
                  </a:lnTo>
                  <a:lnTo>
                    <a:pt x="2258" y="1538"/>
                  </a:lnTo>
                  <a:lnTo>
                    <a:pt x="1586" y="1826"/>
                  </a:lnTo>
                  <a:lnTo>
                    <a:pt x="769" y="2210"/>
                  </a:lnTo>
                  <a:lnTo>
                    <a:pt x="433" y="2450"/>
                  </a:lnTo>
                  <a:lnTo>
                    <a:pt x="145" y="2594"/>
                  </a:lnTo>
                  <a:lnTo>
                    <a:pt x="1" y="2786"/>
                  </a:lnTo>
                  <a:lnTo>
                    <a:pt x="1" y="2834"/>
                  </a:lnTo>
                  <a:lnTo>
                    <a:pt x="49" y="2882"/>
                  </a:lnTo>
                  <a:lnTo>
                    <a:pt x="241" y="2930"/>
                  </a:lnTo>
                  <a:lnTo>
                    <a:pt x="529" y="2930"/>
                  </a:lnTo>
                  <a:lnTo>
                    <a:pt x="865" y="2882"/>
                  </a:lnTo>
                  <a:lnTo>
                    <a:pt x="1202" y="2786"/>
                  </a:lnTo>
                  <a:lnTo>
                    <a:pt x="1922" y="2594"/>
                  </a:lnTo>
                  <a:lnTo>
                    <a:pt x="2354" y="2402"/>
                  </a:lnTo>
                  <a:lnTo>
                    <a:pt x="2354" y="2450"/>
                  </a:lnTo>
                  <a:lnTo>
                    <a:pt x="1874" y="2786"/>
                  </a:lnTo>
                  <a:lnTo>
                    <a:pt x="1154" y="3363"/>
                  </a:lnTo>
                  <a:lnTo>
                    <a:pt x="817" y="3651"/>
                  </a:lnTo>
                  <a:lnTo>
                    <a:pt x="577" y="3939"/>
                  </a:lnTo>
                  <a:lnTo>
                    <a:pt x="433" y="4179"/>
                  </a:lnTo>
                  <a:lnTo>
                    <a:pt x="433" y="4227"/>
                  </a:lnTo>
                  <a:lnTo>
                    <a:pt x="529" y="4323"/>
                  </a:lnTo>
                  <a:lnTo>
                    <a:pt x="625" y="4371"/>
                  </a:lnTo>
                  <a:lnTo>
                    <a:pt x="721" y="4371"/>
                  </a:lnTo>
                  <a:lnTo>
                    <a:pt x="1058" y="4323"/>
                  </a:lnTo>
                  <a:lnTo>
                    <a:pt x="1442" y="4179"/>
                  </a:lnTo>
                  <a:lnTo>
                    <a:pt x="1874" y="3987"/>
                  </a:lnTo>
                  <a:lnTo>
                    <a:pt x="2594" y="3651"/>
                  </a:lnTo>
                  <a:lnTo>
                    <a:pt x="2882" y="3459"/>
                  </a:lnTo>
                  <a:lnTo>
                    <a:pt x="2642" y="3699"/>
                  </a:lnTo>
                  <a:lnTo>
                    <a:pt x="2066" y="4275"/>
                  </a:lnTo>
                  <a:lnTo>
                    <a:pt x="1826" y="4563"/>
                  </a:lnTo>
                  <a:lnTo>
                    <a:pt x="1634" y="4851"/>
                  </a:lnTo>
                  <a:lnTo>
                    <a:pt x="1538" y="5092"/>
                  </a:lnTo>
                  <a:lnTo>
                    <a:pt x="1538" y="5140"/>
                  </a:lnTo>
                  <a:lnTo>
                    <a:pt x="1586" y="5188"/>
                  </a:lnTo>
                  <a:lnTo>
                    <a:pt x="1682" y="5236"/>
                  </a:lnTo>
                  <a:lnTo>
                    <a:pt x="1778" y="5188"/>
                  </a:lnTo>
                  <a:lnTo>
                    <a:pt x="2018" y="5092"/>
                  </a:lnTo>
                  <a:lnTo>
                    <a:pt x="2258" y="4948"/>
                  </a:lnTo>
                  <a:lnTo>
                    <a:pt x="2546" y="4755"/>
                  </a:lnTo>
                  <a:lnTo>
                    <a:pt x="3075" y="4323"/>
                  </a:lnTo>
                  <a:lnTo>
                    <a:pt x="3363" y="4035"/>
                  </a:lnTo>
                  <a:lnTo>
                    <a:pt x="3411" y="4035"/>
                  </a:lnTo>
                  <a:lnTo>
                    <a:pt x="3219" y="4323"/>
                  </a:lnTo>
                  <a:lnTo>
                    <a:pt x="2979" y="4851"/>
                  </a:lnTo>
                  <a:lnTo>
                    <a:pt x="2882" y="5140"/>
                  </a:lnTo>
                  <a:lnTo>
                    <a:pt x="2834" y="5380"/>
                  </a:lnTo>
                  <a:lnTo>
                    <a:pt x="2834" y="5524"/>
                  </a:lnTo>
                  <a:lnTo>
                    <a:pt x="2882" y="5620"/>
                  </a:lnTo>
                  <a:lnTo>
                    <a:pt x="2931" y="5668"/>
                  </a:lnTo>
                  <a:lnTo>
                    <a:pt x="3027" y="5620"/>
                  </a:lnTo>
                  <a:lnTo>
                    <a:pt x="3171" y="5572"/>
                  </a:lnTo>
                  <a:lnTo>
                    <a:pt x="3507" y="5236"/>
                  </a:lnTo>
                  <a:lnTo>
                    <a:pt x="3891" y="4803"/>
                  </a:lnTo>
                  <a:lnTo>
                    <a:pt x="4227" y="4323"/>
                  </a:lnTo>
                  <a:lnTo>
                    <a:pt x="4515" y="4371"/>
                  </a:lnTo>
                  <a:lnTo>
                    <a:pt x="4755" y="4323"/>
                  </a:lnTo>
                  <a:lnTo>
                    <a:pt x="4996" y="4227"/>
                  </a:lnTo>
                  <a:lnTo>
                    <a:pt x="5236" y="4131"/>
                  </a:lnTo>
                  <a:lnTo>
                    <a:pt x="5524" y="3939"/>
                  </a:lnTo>
                  <a:lnTo>
                    <a:pt x="5764" y="3699"/>
                  </a:lnTo>
                  <a:lnTo>
                    <a:pt x="5956" y="3411"/>
                  </a:lnTo>
                  <a:lnTo>
                    <a:pt x="6052" y="3075"/>
                  </a:lnTo>
                  <a:lnTo>
                    <a:pt x="6148" y="2738"/>
                  </a:lnTo>
                  <a:lnTo>
                    <a:pt x="6100" y="2402"/>
                  </a:lnTo>
                  <a:lnTo>
                    <a:pt x="6052" y="2066"/>
                  </a:lnTo>
                  <a:lnTo>
                    <a:pt x="5908" y="1778"/>
                  </a:lnTo>
                  <a:lnTo>
                    <a:pt x="5476" y="1009"/>
                  </a:lnTo>
                  <a:lnTo>
                    <a:pt x="5332" y="769"/>
                  </a:lnTo>
                  <a:lnTo>
                    <a:pt x="5092" y="529"/>
                  </a:lnTo>
                  <a:lnTo>
                    <a:pt x="4852" y="385"/>
                  </a:lnTo>
                  <a:lnTo>
                    <a:pt x="4611" y="241"/>
                  </a:lnTo>
                  <a:lnTo>
                    <a:pt x="4323" y="193"/>
                  </a:lnTo>
                  <a:lnTo>
                    <a:pt x="4035" y="145"/>
                  </a:lnTo>
                  <a:lnTo>
                    <a:pt x="3699" y="145"/>
                  </a:lnTo>
                  <a:lnTo>
                    <a:pt x="3411" y="241"/>
                  </a:lnTo>
                  <a:lnTo>
                    <a:pt x="2834" y="145"/>
                  </a:lnTo>
                  <a:lnTo>
                    <a:pt x="2018" y="49"/>
                  </a:lnTo>
                  <a:lnTo>
                    <a:pt x="1586" y="1"/>
                  </a:lnTo>
                  <a:close/>
                </a:path>
              </a:pathLst>
            </a:custGeom>
            <a:solidFill>
              <a:srgbClr val="D3641A"/>
            </a:solidFill>
            <a:ln>
              <a:noFill/>
            </a:ln>
          </p:spPr>
          <p:txBody>
            <a:bodyPr spcFirstLastPara="1" wrap="square" lIns="91425" tIns="91425" rIns="91425" bIns="91425" anchor="ctr" anchorCtr="0">
              <a:noAutofit/>
            </a:bodyPr>
            <a:lstStyle/>
            <a:p>
              <a:endParaRPr sz="1800"/>
            </a:p>
          </p:txBody>
        </p:sp>
        <p:sp>
          <p:nvSpPr>
            <p:cNvPr id="158" name="Google Shape;4212;p69">
              <a:extLst>
                <a:ext uri="{FF2B5EF4-FFF2-40B4-BE49-F238E27FC236}">
                  <a16:creationId xmlns:a16="http://schemas.microsoft.com/office/drawing/2014/main" id="{05E21446-74D2-4D6D-8684-D4EE5B262E53}"/>
                </a:ext>
              </a:extLst>
            </p:cNvPr>
            <p:cNvSpPr/>
            <p:nvPr/>
          </p:nvSpPr>
          <p:spPr>
            <a:xfrm>
              <a:off x="1959825" y="1248625"/>
              <a:ext cx="467050" cy="228150"/>
            </a:xfrm>
            <a:custGeom>
              <a:avLst/>
              <a:gdLst/>
              <a:ahLst/>
              <a:cxnLst/>
              <a:rect l="l" t="t" r="r" b="b"/>
              <a:pathLst>
                <a:path w="18682" h="9126" extrusionOk="0">
                  <a:moveTo>
                    <a:pt x="15368" y="1"/>
                  </a:moveTo>
                  <a:lnTo>
                    <a:pt x="14984" y="49"/>
                  </a:ln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close/>
                </a:path>
              </a:pathLst>
            </a:custGeom>
            <a:solidFill>
              <a:srgbClr val="D3641A"/>
            </a:solidFill>
            <a:ln>
              <a:noFill/>
            </a:ln>
          </p:spPr>
          <p:txBody>
            <a:bodyPr spcFirstLastPara="1" wrap="square" lIns="91425" tIns="91425" rIns="91425" bIns="91425" anchor="ctr" anchorCtr="0">
              <a:noAutofit/>
            </a:bodyPr>
            <a:lstStyle/>
            <a:p>
              <a:endParaRPr sz="1800"/>
            </a:p>
          </p:txBody>
        </p:sp>
        <p:sp>
          <p:nvSpPr>
            <p:cNvPr id="159" name="Google Shape;4213;p69">
              <a:extLst>
                <a:ext uri="{FF2B5EF4-FFF2-40B4-BE49-F238E27FC236}">
                  <a16:creationId xmlns:a16="http://schemas.microsoft.com/office/drawing/2014/main" id="{8607322E-6045-43D7-AEDD-9F0A097BD913}"/>
                </a:ext>
              </a:extLst>
            </p:cNvPr>
            <p:cNvSpPr/>
            <p:nvPr/>
          </p:nvSpPr>
          <p:spPr>
            <a:xfrm>
              <a:off x="1959825" y="1248625"/>
              <a:ext cx="467050" cy="228150"/>
            </a:xfrm>
            <a:custGeom>
              <a:avLst/>
              <a:gdLst/>
              <a:ahLst/>
              <a:cxnLst/>
              <a:rect l="l" t="t" r="r" b="b"/>
              <a:pathLst>
                <a:path w="18682" h="9126" fill="none" extrusionOk="0">
                  <a:moveTo>
                    <a:pt x="14552" y="193"/>
                  </a:move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lnTo>
                    <a:pt x="15368" y="1"/>
                  </a:lnTo>
                  <a:lnTo>
                    <a:pt x="14984" y="49"/>
                  </a:lnTo>
                  <a:lnTo>
                    <a:pt x="14552" y="193"/>
                  </a:lnTo>
                </a:path>
              </a:pathLst>
            </a:custGeom>
            <a:noFill/>
            <a:ln>
              <a:noFill/>
            </a:ln>
          </p:spPr>
          <p:txBody>
            <a:bodyPr spcFirstLastPara="1" wrap="square" lIns="91425" tIns="91425" rIns="91425" bIns="91425" anchor="ctr" anchorCtr="0">
              <a:noAutofit/>
            </a:bodyPr>
            <a:lstStyle/>
            <a:p>
              <a:endParaRPr sz="1800"/>
            </a:p>
          </p:txBody>
        </p:sp>
        <p:sp>
          <p:nvSpPr>
            <p:cNvPr id="160" name="Google Shape;4214;p69">
              <a:extLst>
                <a:ext uri="{FF2B5EF4-FFF2-40B4-BE49-F238E27FC236}">
                  <a16:creationId xmlns:a16="http://schemas.microsoft.com/office/drawing/2014/main" id="{A7B2C6F6-83E7-40DB-BFB3-D2E5E3E70AA8}"/>
                </a:ext>
              </a:extLst>
            </p:cNvPr>
            <p:cNvSpPr/>
            <p:nvPr/>
          </p:nvSpPr>
          <p:spPr>
            <a:xfrm>
              <a:off x="1987425" y="1284650"/>
              <a:ext cx="225750" cy="190925"/>
            </a:xfrm>
            <a:custGeom>
              <a:avLst/>
              <a:gdLst/>
              <a:ahLst/>
              <a:cxnLst/>
              <a:rect l="l" t="t" r="r" b="b"/>
              <a:pathLst>
                <a:path w="9030" h="7637" extrusionOk="0">
                  <a:moveTo>
                    <a:pt x="9029" y="1"/>
                  </a:moveTo>
                  <a:lnTo>
                    <a:pt x="8405" y="241"/>
                  </a:lnTo>
                  <a:lnTo>
                    <a:pt x="7445" y="625"/>
                  </a:lnTo>
                  <a:lnTo>
                    <a:pt x="5043" y="1633"/>
                  </a:lnTo>
                  <a:lnTo>
                    <a:pt x="1922" y="2978"/>
                  </a:lnTo>
                  <a:lnTo>
                    <a:pt x="1634" y="2834"/>
                  </a:lnTo>
                  <a:lnTo>
                    <a:pt x="1393" y="2786"/>
                  </a:lnTo>
                  <a:lnTo>
                    <a:pt x="1153" y="2738"/>
                  </a:lnTo>
                  <a:lnTo>
                    <a:pt x="1057" y="2786"/>
                  </a:lnTo>
                  <a:lnTo>
                    <a:pt x="1009" y="2882"/>
                  </a:lnTo>
                  <a:lnTo>
                    <a:pt x="1009" y="3122"/>
                  </a:lnTo>
                  <a:lnTo>
                    <a:pt x="1057" y="3362"/>
                  </a:lnTo>
                  <a:lnTo>
                    <a:pt x="1105" y="3458"/>
                  </a:lnTo>
                  <a:lnTo>
                    <a:pt x="1009" y="3458"/>
                  </a:lnTo>
                  <a:lnTo>
                    <a:pt x="721" y="3410"/>
                  </a:lnTo>
                  <a:lnTo>
                    <a:pt x="577" y="3458"/>
                  </a:lnTo>
                  <a:lnTo>
                    <a:pt x="385" y="3506"/>
                  </a:lnTo>
                  <a:lnTo>
                    <a:pt x="241" y="3602"/>
                  </a:lnTo>
                  <a:lnTo>
                    <a:pt x="49" y="3698"/>
                  </a:lnTo>
                  <a:lnTo>
                    <a:pt x="1" y="3843"/>
                  </a:lnTo>
                  <a:lnTo>
                    <a:pt x="1" y="4035"/>
                  </a:lnTo>
                  <a:lnTo>
                    <a:pt x="49" y="4515"/>
                  </a:lnTo>
                  <a:lnTo>
                    <a:pt x="241" y="5139"/>
                  </a:lnTo>
                  <a:lnTo>
                    <a:pt x="481" y="5764"/>
                  </a:lnTo>
                  <a:lnTo>
                    <a:pt x="913" y="6964"/>
                  </a:lnTo>
                  <a:lnTo>
                    <a:pt x="1153" y="7492"/>
                  </a:lnTo>
                  <a:lnTo>
                    <a:pt x="1345" y="7588"/>
                  </a:lnTo>
                  <a:lnTo>
                    <a:pt x="1441" y="7637"/>
                  </a:lnTo>
                  <a:lnTo>
                    <a:pt x="1538" y="7588"/>
                  </a:lnTo>
                  <a:lnTo>
                    <a:pt x="1634" y="7540"/>
                  </a:lnTo>
                  <a:lnTo>
                    <a:pt x="1682" y="7444"/>
                  </a:lnTo>
                  <a:lnTo>
                    <a:pt x="1682" y="7396"/>
                  </a:lnTo>
                  <a:lnTo>
                    <a:pt x="2114" y="7492"/>
                  </a:lnTo>
                  <a:lnTo>
                    <a:pt x="2210" y="7492"/>
                  </a:lnTo>
                  <a:lnTo>
                    <a:pt x="2306" y="7444"/>
                  </a:lnTo>
                  <a:lnTo>
                    <a:pt x="2402" y="7396"/>
                  </a:lnTo>
                  <a:lnTo>
                    <a:pt x="2450" y="7300"/>
                  </a:lnTo>
                  <a:lnTo>
                    <a:pt x="2498" y="7060"/>
                  </a:lnTo>
                  <a:lnTo>
                    <a:pt x="2498" y="6964"/>
                  </a:lnTo>
                  <a:lnTo>
                    <a:pt x="8501" y="5187"/>
                  </a:lnTo>
                  <a:lnTo>
                    <a:pt x="9029" y="1"/>
                  </a:lnTo>
                  <a:close/>
                </a:path>
              </a:pathLst>
            </a:custGeom>
            <a:solidFill>
              <a:schemeClr val="accent6"/>
            </a:solidFill>
            <a:ln>
              <a:noFill/>
            </a:ln>
          </p:spPr>
          <p:txBody>
            <a:bodyPr spcFirstLastPara="1" wrap="square" lIns="91425" tIns="91425" rIns="91425" bIns="91425" anchor="ctr" anchorCtr="0">
              <a:noAutofit/>
            </a:bodyPr>
            <a:lstStyle/>
            <a:p>
              <a:endParaRPr sz="1800"/>
            </a:p>
          </p:txBody>
        </p:sp>
        <p:sp>
          <p:nvSpPr>
            <p:cNvPr id="161" name="Google Shape;4215;p69">
              <a:extLst>
                <a:ext uri="{FF2B5EF4-FFF2-40B4-BE49-F238E27FC236}">
                  <a16:creationId xmlns:a16="http://schemas.microsoft.com/office/drawing/2014/main" id="{55C5C5E3-2ACB-4A32-A7BC-A709DFED97E8}"/>
                </a:ext>
              </a:extLst>
            </p:cNvPr>
            <p:cNvSpPr/>
            <p:nvPr/>
          </p:nvSpPr>
          <p:spPr>
            <a:xfrm>
              <a:off x="1987425" y="1284650"/>
              <a:ext cx="225750" cy="190925"/>
            </a:xfrm>
            <a:custGeom>
              <a:avLst/>
              <a:gdLst/>
              <a:ahLst/>
              <a:cxnLst/>
              <a:rect l="l" t="t" r="r" b="b"/>
              <a:pathLst>
                <a:path w="9030" h="7637" fill="none" extrusionOk="0">
                  <a:moveTo>
                    <a:pt x="1153" y="7492"/>
                  </a:moveTo>
                  <a:lnTo>
                    <a:pt x="1153" y="7492"/>
                  </a:lnTo>
                  <a:lnTo>
                    <a:pt x="913" y="6964"/>
                  </a:lnTo>
                  <a:lnTo>
                    <a:pt x="481" y="5764"/>
                  </a:lnTo>
                  <a:lnTo>
                    <a:pt x="241" y="5139"/>
                  </a:lnTo>
                  <a:lnTo>
                    <a:pt x="49" y="4515"/>
                  </a:lnTo>
                  <a:lnTo>
                    <a:pt x="1" y="4035"/>
                  </a:lnTo>
                  <a:lnTo>
                    <a:pt x="1" y="3843"/>
                  </a:lnTo>
                  <a:lnTo>
                    <a:pt x="49" y="3698"/>
                  </a:lnTo>
                  <a:lnTo>
                    <a:pt x="49" y="3698"/>
                  </a:lnTo>
                  <a:lnTo>
                    <a:pt x="241" y="3602"/>
                  </a:lnTo>
                  <a:lnTo>
                    <a:pt x="385" y="3506"/>
                  </a:lnTo>
                  <a:lnTo>
                    <a:pt x="577" y="3458"/>
                  </a:lnTo>
                  <a:lnTo>
                    <a:pt x="721" y="3410"/>
                  </a:lnTo>
                  <a:lnTo>
                    <a:pt x="1009" y="3458"/>
                  </a:lnTo>
                  <a:lnTo>
                    <a:pt x="1105" y="3458"/>
                  </a:lnTo>
                  <a:lnTo>
                    <a:pt x="1105" y="3458"/>
                  </a:lnTo>
                  <a:lnTo>
                    <a:pt x="1057" y="3362"/>
                  </a:lnTo>
                  <a:lnTo>
                    <a:pt x="1009" y="3122"/>
                  </a:lnTo>
                  <a:lnTo>
                    <a:pt x="1009" y="2882"/>
                  </a:lnTo>
                  <a:lnTo>
                    <a:pt x="1057" y="2786"/>
                  </a:lnTo>
                  <a:lnTo>
                    <a:pt x="1153" y="2738"/>
                  </a:lnTo>
                  <a:lnTo>
                    <a:pt x="1153" y="2738"/>
                  </a:lnTo>
                  <a:lnTo>
                    <a:pt x="1393" y="2786"/>
                  </a:lnTo>
                  <a:lnTo>
                    <a:pt x="1634" y="2834"/>
                  </a:lnTo>
                  <a:lnTo>
                    <a:pt x="1922" y="2978"/>
                  </a:lnTo>
                  <a:lnTo>
                    <a:pt x="1922" y="2978"/>
                  </a:lnTo>
                  <a:lnTo>
                    <a:pt x="5043" y="1633"/>
                  </a:lnTo>
                  <a:lnTo>
                    <a:pt x="7445" y="625"/>
                  </a:lnTo>
                  <a:lnTo>
                    <a:pt x="8405" y="241"/>
                  </a:lnTo>
                  <a:lnTo>
                    <a:pt x="9029" y="1"/>
                  </a:lnTo>
                  <a:lnTo>
                    <a:pt x="8501" y="5187"/>
                  </a:lnTo>
                  <a:lnTo>
                    <a:pt x="2498" y="6964"/>
                  </a:lnTo>
                  <a:lnTo>
                    <a:pt x="2498" y="6964"/>
                  </a:lnTo>
                  <a:lnTo>
                    <a:pt x="2498" y="7060"/>
                  </a:lnTo>
                  <a:lnTo>
                    <a:pt x="2450" y="7300"/>
                  </a:lnTo>
                  <a:lnTo>
                    <a:pt x="2402" y="7396"/>
                  </a:lnTo>
                  <a:lnTo>
                    <a:pt x="2306" y="7444"/>
                  </a:lnTo>
                  <a:lnTo>
                    <a:pt x="2210" y="7492"/>
                  </a:lnTo>
                  <a:lnTo>
                    <a:pt x="2114" y="7492"/>
                  </a:lnTo>
                  <a:lnTo>
                    <a:pt x="2114" y="7492"/>
                  </a:lnTo>
                  <a:lnTo>
                    <a:pt x="1682" y="7396"/>
                  </a:lnTo>
                  <a:lnTo>
                    <a:pt x="1682" y="7396"/>
                  </a:lnTo>
                  <a:lnTo>
                    <a:pt x="1682" y="7444"/>
                  </a:lnTo>
                  <a:lnTo>
                    <a:pt x="1634" y="7540"/>
                  </a:lnTo>
                  <a:lnTo>
                    <a:pt x="1538" y="7588"/>
                  </a:lnTo>
                  <a:lnTo>
                    <a:pt x="1441" y="7637"/>
                  </a:lnTo>
                  <a:lnTo>
                    <a:pt x="1345" y="7588"/>
                  </a:lnTo>
                  <a:lnTo>
                    <a:pt x="1153" y="7492"/>
                  </a:lnTo>
                </a:path>
              </a:pathLst>
            </a:custGeom>
            <a:noFill/>
            <a:ln>
              <a:noFill/>
            </a:ln>
          </p:spPr>
          <p:txBody>
            <a:bodyPr spcFirstLastPara="1" wrap="square" lIns="91425" tIns="91425" rIns="91425" bIns="91425" anchor="ctr" anchorCtr="0">
              <a:noAutofit/>
            </a:bodyPr>
            <a:lstStyle/>
            <a:p>
              <a:endParaRPr sz="1800"/>
            </a:p>
          </p:txBody>
        </p:sp>
        <p:sp>
          <p:nvSpPr>
            <p:cNvPr id="162" name="Google Shape;4216;p69">
              <a:extLst>
                <a:ext uri="{FF2B5EF4-FFF2-40B4-BE49-F238E27FC236}">
                  <a16:creationId xmlns:a16="http://schemas.microsoft.com/office/drawing/2014/main" id="{88BB83B8-5C93-4A88-A3CF-D28BAA06D5C4}"/>
                </a:ext>
              </a:extLst>
            </p:cNvPr>
            <p:cNvSpPr/>
            <p:nvPr/>
          </p:nvSpPr>
          <p:spPr>
            <a:xfrm>
              <a:off x="2161525" y="1296650"/>
              <a:ext cx="38450" cy="124900"/>
            </a:xfrm>
            <a:custGeom>
              <a:avLst/>
              <a:gdLst/>
              <a:ahLst/>
              <a:cxnLst/>
              <a:rect l="l" t="t" r="r" b="b"/>
              <a:pathLst>
                <a:path w="1538" h="4996" extrusionOk="0">
                  <a:moveTo>
                    <a:pt x="817" y="1"/>
                  </a:moveTo>
                  <a:lnTo>
                    <a:pt x="0" y="337"/>
                  </a:lnTo>
                  <a:lnTo>
                    <a:pt x="48" y="1490"/>
                  </a:lnTo>
                  <a:lnTo>
                    <a:pt x="144" y="2738"/>
                  </a:lnTo>
                  <a:lnTo>
                    <a:pt x="241" y="3939"/>
                  </a:lnTo>
                  <a:lnTo>
                    <a:pt x="433" y="4995"/>
                  </a:lnTo>
                  <a:lnTo>
                    <a:pt x="1537" y="4707"/>
                  </a:lnTo>
                  <a:lnTo>
                    <a:pt x="1441" y="4659"/>
                  </a:lnTo>
                  <a:lnTo>
                    <a:pt x="1393" y="4563"/>
                  </a:lnTo>
                  <a:lnTo>
                    <a:pt x="1249" y="4179"/>
                  </a:lnTo>
                  <a:lnTo>
                    <a:pt x="1105" y="3603"/>
                  </a:lnTo>
                  <a:lnTo>
                    <a:pt x="1009" y="2882"/>
                  </a:lnTo>
                  <a:lnTo>
                    <a:pt x="865" y="1345"/>
                  </a:lnTo>
                  <a:lnTo>
                    <a:pt x="817" y="1"/>
                  </a:lnTo>
                  <a:close/>
                </a:path>
              </a:pathLst>
            </a:custGeom>
            <a:solidFill>
              <a:schemeClr val="accent6"/>
            </a:solidFill>
            <a:ln>
              <a:noFill/>
            </a:ln>
          </p:spPr>
          <p:txBody>
            <a:bodyPr spcFirstLastPara="1" wrap="square" lIns="91425" tIns="91425" rIns="91425" bIns="91425" anchor="ctr" anchorCtr="0">
              <a:noAutofit/>
            </a:bodyPr>
            <a:lstStyle/>
            <a:p>
              <a:endParaRPr sz="1800"/>
            </a:p>
          </p:txBody>
        </p:sp>
        <p:sp>
          <p:nvSpPr>
            <p:cNvPr id="163" name="Google Shape;4217;p69">
              <a:extLst>
                <a:ext uri="{FF2B5EF4-FFF2-40B4-BE49-F238E27FC236}">
                  <a16:creationId xmlns:a16="http://schemas.microsoft.com/office/drawing/2014/main" id="{EC0F94A0-AB9D-40BA-B8CB-F04ECBBCB339}"/>
                </a:ext>
              </a:extLst>
            </p:cNvPr>
            <p:cNvSpPr/>
            <p:nvPr/>
          </p:nvSpPr>
          <p:spPr>
            <a:xfrm>
              <a:off x="2161525" y="1296650"/>
              <a:ext cx="38450" cy="124900"/>
            </a:xfrm>
            <a:custGeom>
              <a:avLst/>
              <a:gdLst/>
              <a:ahLst/>
              <a:cxnLst/>
              <a:rect l="l" t="t" r="r" b="b"/>
              <a:pathLst>
                <a:path w="1538" h="4996" fill="none" extrusionOk="0">
                  <a:moveTo>
                    <a:pt x="817" y="1"/>
                  </a:moveTo>
                  <a:lnTo>
                    <a:pt x="817" y="1"/>
                  </a:lnTo>
                  <a:lnTo>
                    <a:pt x="0" y="337"/>
                  </a:lnTo>
                  <a:lnTo>
                    <a:pt x="0" y="337"/>
                  </a:lnTo>
                  <a:lnTo>
                    <a:pt x="48" y="1490"/>
                  </a:lnTo>
                  <a:lnTo>
                    <a:pt x="144" y="2738"/>
                  </a:lnTo>
                  <a:lnTo>
                    <a:pt x="241" y="3939"/>
                  </a:lnTo>
                  <a:lnTo>
                    <a:pt x="433" y="4995"/>
                  </a:lnTo>
                  <a:lnTo>
                    <a:pt x="1537" y="4707"/>
                  </a:lnTo>
                  <a:lnTo>
                    <a:pt x="1537" y="4707"/>
                  </a:lnTo>
                  <a:lnTo>
                    <a:pt x="1537" y="4707"/>
                  </a:lnTo>
                  <a:lnTo>
                    <a:pt x="1537" y="4707"/>
                  </a:lnTo>
                  <a:lnTo>
                    <a:pt x="1537" y="4707"/>
                  </a:lnTo>
                  <a:lnTo>
                    <a:pt x="1441" y="4659"/>
                  </a:lnTo>
                  <a:lnTo>
                    <a:pt x="1393" y="4563"/>
                  </a:lnTo>
                  <a:lnTo>
                    <a:pt x="1249" y="4179"/>
                  </a:lnTo>
                  <a:lnTo>
                    <a:pt x="1105" y="3603"/>
                  </a:lnTo>
                  <a:lnTo>
                    <a:pt x="1009" y="2882"/>
                  </a:lnTo>
                  <a:lnTo>
                    <a:pt x="865" y="1345"/>
                  </a:lnTo>
                  <a:lnTo>
                    <a:pt x="817" y="1"/>
                  </a:lnTo>
                </a:path>
              </a:pathLst>
            </a:custGeom>
            <a:noFill/>
            <a:ln>
              <a:noFill/>
            </a:ln>
          </p:spPr>
          <p:txBody>
            <a:bodyPr spcFirstLastPara="1" wrap="square" lIns="91425" tIns="91425" rIns="91425" bIns="91425" anchor="ctr" anchorCtr="0">
              <a:noAutofit/>
            </a:bodyPr>
            <a:lstStyle/>
            <a:p>
              <a:endParaRPr sz="1800"/>
            </a:p>
          </p:txBody>
        </p:sp>
        <p:sp>
          <p:nvSpPr>
            <p:cNvPr id="164" name="Google Shape;4218;p69">
              <a:extLst>
                <a:ext uri="{FF2B5EF4-FFF2-40B4-BE49-F238E27FC236}">
                  <a16:creationId xmlns:a16="http://schemas.microsoft.com/office/drawing/2014/main" id="{A7EF81D2-0A0D-4F15-8582-72F617BBA000}"/>
                </a:ext>
              </a:extLst>
            </p:cNvPr>
            <p:cNvSpPr/>
            <p:nvPr/>
          </p:nvSpPr>
          <p:spPr>
            <a:xfrm>
              <a:off x="2181925" y="1234225"/>
              <a:ext cx="187325" cy="180125"/>
            </a:xfrm>
            <a:custGeom>
              <a:avLst/>
              <a:gdLst/>
              <a:ahLst/>
              <a:cxnLst/>
              <a:rect l="l" t="t" r="r" b="b"/>
              <a:pathLst>
                <a:path w="7493" h="7205" extrusionOk="0">
                  <a:moveTo>
                    <a:pt x="7493" y="0"/>
                  </a:moveTo>
                  <a:lnTo>
                    <a:pt x="6340" y="193"/>
                  </a:lnTo>
                  <a:lnTo>
                    <a:pt x="3891" y="721"/>
                  </a:lnTo>
                  <a:lnTo>
                    <a:pt x="2546" y="1009"/>
                  </a:lnTo>
                  <a:lnTo>
                    <a:pt x="1346" y="1297"/>
                  </a:lnTo>
                  <a:lnTo>
                    <a:pt x="481" y="1537"/>
                  </a:lnTo>
                  <a:lnTo>
                    <a:pt x="193" y="1681"/>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1105" y="7108"/>
                  </a:lnTo>
                  <a:lnTo>
                    <a:pt x="1874" y="6916"/>
                  </a:lnTo>
                  <a:lnTo>
                    <a:pt x="3939" y="6292"/>
                  </a:lnTo>
                  <a:lnTo>
                    <a:pt x="6772" y="5427"/>
                  </a:lnTo>
                  <a:lnTo>
                    <a:pt x="7493" y="0"/>
                  </a:lnTo>
                  <a:close/>
                </a:path>
              </a:pathLst>
            </a:custGeom>
            <a:solidFill>
              <a:schemeClr val="accent1"/>
            </a:solidFill>
            <a:ln>
              <a:noFill/>
            </a:ln>
          </p:spPr>
          <p:txBody>
            <a:bodyPr spcFirstLastPara="1" wrap="square" lIns="91425" tIns="91425" rIns="91425" bIns="91425" anchor="ctr" anchorCtr="0">
              <a:noAutofit/>
            </a:bodyPr>
            <a:lstStyle/>
            <a:p>
              <a:endParaRPr sz="1800"/>
            </a:p>
          </p:txBody>
        </p:sp>
        <p:sp>
          <p:nvSpPr>
            <p:cNvPr id="165" name="Google Shape;4219;p69">
              <a:extLst>
                <a:ext uri="{FF2B5EF4-FFF2-40B4-BE49-F238E27FC236}">
                  <a16:creationId xmlns:a16="http://schemas.microsoft.com/office/drawing/2014/main" id="{705448B8-9F8E-4FD7-B7C3-A71BEE31CCD6}"/>
                </a:ext>
              </a:extLst>
            </p:cNvPr>
            <p:cNvSpPr/>
            <p:nvPr/>
          </p:nvSpPr>
          <p:spPr>
            <a:xfrm>
              <a:off x="2181925" y="1234225"/>
              <a:ext cx="187325" cy="180125"/>
            </a:xfrm>
            <a:custGeom>
              <a:avLst/>
              <a:gdLst/>
              <a:ahLst/>
              <a:cxnLst/>
              <a:rect l="l" t="t" r="r" b="b"/>
              <a:pathLst>
                <a:path w="7493" h="7205" fill="none" extrusionOk="0">
                  <a:moveTo>
                    <a:pt x="7493" y="0"/>
                  </a:moveTo>
                  <a:lnTo>
                    <a:pt x="7493" y="0"/>
                  </a:lnTo>
                  <a:lnTo>
                    <a:pt x="6340" y="193"/>
                  </a:lnTo>
                  <a:lnTo>
                    <a:pt x="3891" y="721"/>
                  </a:lnTo>
                  <a:lnTo>
                    <a:pt x="2546" y="1009"/>
                  </a:lnTo>
                  <a:lnTo>
                    <a:pt x="1346" y="1297"/>
                  </a:lnTo>
                  <a:lnTo>
                    <a:pt x="481" y="1537"/>
                  </a:lnTo>
                  <a:lnTo>
                    <a:pt x="193" y="1681"/>
                  </a:lnTo>
                  <a:lnTo>
                    <a:pt x="97" y="1777"/>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721" y="7204"/>
                  </a:lnTo>
                  <a:lnTo>
                    <a:pt x="1105" y="7108"/>
                  </a:lnTo>
                  <a:lnTo>
                    <a:pt x="1874" y="6916"/>
                  </a:lnTo>
                  <a:lnTo>
                    <a:pt x="3939" y="6292"/>
                  </a:lnTo>
                  <a:lnTo>
                    <a:pt x="6772" y="5427"/>
                  </a:lnTo>
                  <a:lnTo>
                    <a:pt x="7493" y="0"/>
                  </a:lnTo>
                </a:path>
              </a:pathLst>
            </a:custGeom>
            <a:noFill/>
            <a:ln>
              <a:noFill/>
            </a:ln>
          </p:spPr>
          <p:txBody>
            <a:bodyPr spcFirstLastPara="1" wrap="square" lIns="91425" tIns="91425" rIns="91425" bIns="91425" anchor="ctr" anchorCtr="0">
              <a:noAutofit/>
            </a:bodyPr>
            <a:lstStyle/>
            <a:p>
              <a:endParaRPr sz="1800"/>
            </a:p>
          </p:txBody>
        </p:sp>
        <p:sp>
          <p:nvSpPr>
            <p:cNvPr id="166" name="Google Shape;4220;p69">
              <a:extLst>
                <a:ext uri="{FF2B5EF4-FFF2-40B4-BE49-F238E27FC236}">
                  <a16:creationId xmlns:a16="http://schemas.microsoft.com/office/drawing/2014/main" id="{FAC91F94-FB62-490F-AA3D-45349994DBEE}"/>
                </a:ext>
              </a:extLst>
            </p:cNvPr>
            <p:cNvSpPr/>
            <p:nvPr/>
          </p:nvSpPr>
          <p:spPr>
            <a:xfrm>
              <a:off x="2359625" y="1596825"/>
              <a:ext cx="366225" cy="220925"/>
            </a:xfrm>
            <a:custGeom>
              <a:avLst/>
              <a:gdLst/>
              <a:ahLst/>
              <a:cxnLst/>
              <a:rect l="l" t="t" r="r" b="b"/>
              <a:pathLst>
                <a:path w="14649" h="8837" extrusionOk="0">
                  <a:moveTo>
                    <a:pt x="1" y="0"/>
                  </a:move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close/>
                </a:path>
              </a:pathLst>
            </a:custGeom>
            <a:solidFill>
              <a:srgbClr val="D3641A"/>
            </a:solidFill>
            <a:ln>
              <a:noFill/>
            </a:ln>
          </p:spPr>
          <p:txBody>
            <a:bodyPr spcFirstLastPara="1" wrap="square" lIns="91425" tIns="91425" rIns="91425" bIns="91425" anchor="ctr" anchorCtr="0">
              <a:noAutofit/>
            </a:bodyPr>
            <a:lstStyle/>
            <a:p>
              <a:endParaRPr sz="1800"/>
            </a:p>
          </p:txBody>
        </p:sp>
        <p:sp>
          <p:nvSpPr>
            <p:cNvPr id="167" name="Google Shape;4221;p69">
              <a:extLst>
                <a:ext uri="{FF2B5EF4-FFF2-40B4-BE49-F238E27FC236}">
                  <a16:creationId xmlns:a16="http://schemas.microsoft.com/office/drawing/2014/main" id="{D7E0BB55-AEE1-48A2-B740-52BF88B9BFA3}"/>
                </a:ext>
              </a:extLst>
            </p:cNvPr>
            <p:cNvSpPr/>
            <p:nvPr/>
          </p:nvSpPr>
          <p:spPr>
            <a:xfrm>
              <a:off x="2359625" y="1596825"/>
              <a:ext cx="366225" cy="220925"/>
            </a:xfrm>
            <a:custGeom>
              <a:avLst/>
              <a:gdLst/>
              <a:ahLst/>
              <a:cxnLst/>
              <a:rect l="l" t="t" r="r" b="b"/>
              <a:pathLst>
                <a:path w="14649" h="8837" fill="none" extrusionOk="0">
                  <a:moveTo>
                    <a:pt x="1" y="0"/>
                  </a:moveTo>
                  <a:lnTo>
                    <a:pt x="1" y="0"/>
                  </a:ln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path>
              </a:pathLst>
            </a:custGeom>
            <a:noFill/>
            <a:ln>
              <a:noFill/>
            </a:ln>
          </p:spPr>
          <p:txBody>
            <a:bodyPr spcFirstLastPara="1" wrap="square" lIns="91425" tIns="91425" rIns="91425" bIns="91425" anchor="ctr" anchorCtr="0">
              <a:noAutofit/>
            </a:bodyPr>
            <a:lstStyle/>
            <a:p>
              <a:endParaRPr sz="1800"/>
            </a:p>
          </p:txBody>
        </p:sp>
        <p:sp>
          <p:nvSpPr>
            <p:cNvPr id="168" name="Google Shape;4222;p69">
              <a:extLst>
                <a:ext uri="{FF2B5EF4-FFF2-40B4-BE49-F238E27FC236}">
                  <a16:creationId xmlns:a16="http://schemas.microsoft.com/office/drawing/2014/main" id="{6E8E33C8-6B50-4507-ADB1-05E90CF705DE}"/>
                </a:ext>
              </a:extLst>
            </p:cNvPr>
            <p:cNvSpPr/>
            <p:nvPr/>
          </p:nvSpPr>
          <p:spPr>
            <a:xfrm>
              <a:off x="2240775" y="1553600"/>
              <a:ext cx="252150" cy="421425"/>
            </a:xfrm>
            <a:custGeom>
              <a:avLst/>
              <a:gdLst/>
              <a:ahLst/>
              <a:cxnLst/>
              <a:rect l="l" t="t" r="r" b="b"/>
              <a:pathLst>
                <a:path w="10086" h="16857" extrusionOk="0">
                  <a:moveTo>
                    <a:pt x="720" y="0"/>
                  </a:move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2305" y="12775"/>
                  </a:lnTo>
                  <a:lnTo>
                    <a:pt x="3458" y="13207"/>
                  </a:lnTo>
                  <a:lnTo>
                    <a:pt x="4658" y="13591"/>
                  </a:lnTo>
                  <a:lnTo>
                    <a:pt x="5859" y="13927"/>
                  </a:lnTo>
                  <a:lnTo>
                    <a:pt x="7780" y="14456"/>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845" y="16665"/>
                  </a:lnTo>
                  <a:lnTo>
                    <a:pt x="9893" y="16473"/>
                  </a:lnTo>
                  <a:lnTo>
                    <a:pt x="9989" y="15800"/>
                  </a:lnTo>
                  <a:lnTo>
                    <a:pt x="10037" y="14936"/>
                  </a:lnTo>
                  <a:lnTo>
                    <a:pt x="10085" y="14024"/>
                  </a:lnTo>
                  <a:lnTo>
                    <a:pt x="10037" y="12295"/>
                  </a:lnTo>
                  <a:lnTo>
                    <a:pt x="10037" y="11526"/>
                  </a:lnTo>
                  <a:lnTo>
                    <a:pt x="9269" y="11334"/>
                  </a:lnTo>
                  <a:lnTo>
                    <a:pt x="7492" y="10806"/>
                  </a:lnTo>
                  <a:lnTo>
                    <a:pt x="6531" y="10470"/>
                  </a:lnTo>
                  <a:lnTo>
                    <a:pt x="5667" y="10133"/>
                  </a:lnTo>
                  <a:lnTo>
                    <a:pt x="5283" y="9941"/>
                  </a:lnTo>
                  <a:lnTo>
                    <a:pt x="4995" y="9749"/>
                  </a:lnTo>
                  <a:lnTo>
                    <a:pt x="4755" y="9557"/>
                  </a:lnTo>
                  <a:lnTo>
                    <a:pt x="4610" y="9365"/>
                  </a:lnTo>
                  <a:lnTo>
                    <a:pt x="4562" y="9125"/>
                  </a:lnTo>
                  <a:lnTo>
                    <a:pt x="4514" y="8789"/>
                  </a:lnTo>
                  <a:lnTo>
                    <a:pt x="4466" y="7732"/>
                  </a:lnTo>
                  <a:lnTo>
                    <a:pt x="4514" y="6484"/>
                  </a:lnTo>
                  <a:lnTo>
                    <a:pt x="4610" y="5091"/>
                  </a:lnTo>
                  <a:lnTo>
                    <a:pt x="4803" y="2594"/>
                  </a:lnTo>
                  <a:lnTo>
                    <a:pt x="4899" y="1537"/>
                  </a:lnTo>
                  <a:lnTo>
                    <a:pt x="720" y="0"/>
                  </a:lnTo>
                  <a:close/>
                </a:path>
              </a:pathLst>
            </a:custGeom>
            <a:solidFill>
              <a:srgbClr val="D3641A"/>
            </a:solidFill>
            <a:ln>
              <a:noFill/>
            </a:ln>
          </p:spPr>
          <p:txBody>
            <a:bodyPr spcFirstLastPara="1" wrap="square" lIns="91425" tIns="91425" rIns="91425" bIns="91425" anchor="ctr" anchorCtr="0">
              <a:noAutofit/>
            </a:bodyPr>
            <a:lstStyle/>
            <a:p>
              <a:endParaRPr sz="1800"/>
            </a:p>
          </p:txBody>
        </p:sp>
        <p:sp>
          <p:nvSpPr>
            <p:cNvPr id="169" name="Google Shape;4223;p69">
              <a:extLst>
                <a:ext uri="{FF2B5EF4-FFF2-40B4-BE49-F238E27FC236}">
                  <a16:creationId xmlns:a16="http://schemas.microsoft.com/office/drawing/2014/main" id="{601A7BB5-83A3-409B-BB06-557E0684392F}"/>
                </a:ext>
              </a:extLst>
            </p:cNvPr>
            <p:cNvSpPr/>
            <p:nvPr/>
          </p:nvSpPr>
          <p:spPr>
            <a:xfrm>
              <a:off x="2240775" y="1553600"/>
              <a:ext cx="252150" cy="421425"/>
            </a:xfrm>
            <a:custGeom>
              <a:avLst/>
              <a:gdLst/>
              <a:ahLst/>
              <a:cxnLst/>
              <a:rect l="l" t="t" r="r" b="b"/>
              <a:pathLst>
                <a:path w="10086" h="16857" fill="none" extrusionOk="0">
                  <a:moveTo>
                    <a:pt x="720" y="0"/>
                  </a:moveTo>
                  <a:lnTo>
                    <a:pt x="720" y="0"/>
                  </a:ln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1297" y="12295"/>
                  </a:lnTo>
                  <a:lnTo>
                    <a:pt x="2305" y="12775"/>
                  </a:lnTo>
                  <a:lnTo>
                    <a:pt x="3458" y="13207"/>
                  </a:lnTo>
                  <a:lnTo>
                    <a:pt x="4658" y="13591"/>
                  </a:lnTo>
                  <a:lnTo>
                    <a:pt x="5859" y="13927"/>
                  </a:lnTo>
                  <a:lnTo>
                    <a:pt x="7780" y="14456"/>
                  </a:lnTo>
                  <a:lnTo>
                    <a:pt x="8597" y="14648"/>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749" y="16809"/>
                  </a:lnTo>
                  <a:lnTo>
                    <a:pt x="9845" y="16665"/>
                  </a:lnTo>
                  <a:lnTo>
                    <a:pt x="9893" y="16473"/>
                  </a:lnTo>
                  <a:lnTo>
                    <a:pt x="9989" y="15800"/>
                  </a:lnTo>
                  <a:lnTo>
                    <a:pt x="10037" y="14936"/>
                  </a:lnTo>
                  <a:lnTo>
                    <a:pt x="10085" y="14024"/>
                  </a:lnTo>
                  <a:lnTo>
                    <a:pt x="10037" y="12295"/>
                  </a:lnTo>
                  <a:lnTo>
                    <a:pt x="10037" y="11526"/>
                  </a:lnTo>
                  <a:lnTo>
                    <a:pt x="10037" y="11526"/>
                  </a:lnTo>
                  <a:lnTo>
                    <a:pt x="9269" y="11334"/>
                  </a:lnTo>
                  <a:lnTo>
                    <a:pt x="7492" y="10806"/>
                  </a:lnTo>
                  <a:lnTo>
                    <a:pt x="6531" y="10470"/>
                  </a:lnTo>
                  <a:lnTo>
                    <a:pt x="5667" y="10133"/>
                  </a:lnTo>
                  <a:lnTo>
                    <a:pt x="5283" y="9941"/>
                  </a:lnTo>
                  <a:lnTo>
                    <a:pt x="4995" y="9749"/>
                  </a:lnTo>
                  <a:lnTo>
                    <a:pt x="4755" y="9557"/>
                  </a:lnTo>
                  <a:lnTo>
                    <a:pt x="4610" y="9365"/>
                  </a:lnTo>
                  <a:lnTo>
                    <a:pt x="4610" y="9365"/>
                  </a:lnTo>
                  <a:lnTo>
                    <a:pt x="4562" y="9125"/>
                  </a:lnTo>
                  <a:lnTo>
                    <a:pt x="4514" y="8789"/>
                  </a:lnTo>
                  <a:lnTo>
                    <a:pt x="4466" y="7732"/>
                  </a:lnTo>
                  <a:lnTo>
                    <a:pt x="4514" y="6484"/>
                  </a:lnTo>
                  <a:lnTo>
                    <a:pt x="4610" y="5091"/>
                  </a:lnTo>
                  <a:lnTo>
                    <a:pt x="4803" y="2594"/>
                  </a:lnTo>
                  <a:lnTo>
                    <a:pt x="4899" y="1537"/>
                  </a:lnTo>
                  <a:lnTo>
                    <a:pt x="720" y="0"/>
                  </a:lnTo>
                </a:path>
              </a:pathLst>
            </a:custGeom>
            <a:noFill/>
            <a:ln>
              <a:noFill/>
            </a:ln>
          </p:spPr>
          <p:txBody>
            <a:bodyPr spcFirstLastPara="1" wrap="square" lIns="91425" tIns="91425" rIns="91425" bIns="91425" anchor="ctr" anchorCtr="0">
              <a:noAutofit/>
            </a:bodyPr>
            <a:lstStyle/>
            <a:p>
              <a:endParaRPr sz="1800"/>
            </a:p>
          </p:txBody>
        </p:sp>
        <p:sp>
          <p:nvSpPr>
            <p:cNvPr id="170" name="Google Shape;4224;p69">
              <a:extLst>
                <a:ext uri="{FF2B5EF4-FFF2-40B4-BE49-F238E27FC236}">
                  <a16:creationId xmlns:a16="http://schemas.microsoft.com/office/drawing/2014/main" id="{D40FA89F-FB21-48BF-A900-22A8B1B8DDE3}"/>
                </a:ext>
              </a:extLst>
            </p:cNvPr>
            <p:cNvSpPr/>
            <p:nvPr/>
          </p:nvSpPr>
          <p:spPr>
            <a:xfrm>
              <a:off x="2231150" y="1574000"/>
              <a:ext cx="432250" cy="345800"/>
            </a:xfrm>
            <a:custGeom>
              <a:avLst/>
              <a:gdLst/>
              <a:ahLst/>
              <a:cxnLst/>
              <a:rect l="l" t="t" r="r" b="b"/>
              <a:pathLst>
                <a:path w="17290" h="13832" extrusionOk="0">
                  <a:moveTo>
                    <a:pt x="673" y="1"/>
                  </a:move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7925" y="9750"/>
                  </a:lnTo>
                  <a:lnTo>
                    <a:pt x="6724" y="9269"/>
                  </a:lnTo>
                  <a:lnTo>
                    <a:pt x="6100" y="8981"/>
                  </a:lnTo>
                  <a:lnTo>
                    <a:pt x="5572" y="8645"/>
                  </a:lnTo>
                  <a:lnTo>
                    <a:pt x="5380" y="8453"/>
                  </a:lnTo>
                  <a:lnTo>
                    <a:pt x="5188" y="8309"/>
                  </a:lnTo>
                  <a:lnTo>
                    <a:pt x="5092" y="8117"/>
                  </a:lnTo>
                  <a:lnTo>
                    <a:pt x="5043" y="7973"/>
                  </a:lnTo>
                  <a:lnTo>
                    <a:pt x="5236" y="5043"/>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close/>
                </a:path>
              </a:pathLst>
            </a:custGeom>
            <a:solidFill>
              <a:schemeClr val="accent2"/>
            </a:solidFill>
            <a:ln>
              <a:noFill/>
            </a:ln>
          </p:spPr>
          <p:txBody>
            <a:bodyPr spcFirstLastPara="1" wrap="square" lIns="91425" tIns="91425" rIns="91425" bIns="91425" anchor="ctr" anchorCtr="0">
              <a:noAutofit/>
            </a:bodyPr>
            <a:lstStyle/>
            <a:p>
              <a:endParaRPr sz="1800"/>
            </a:p>
          </p:txBody>
        </p:sp>
        <p:sp>
          <p:nvSpPr>
            <p:cNvPr id="171" name="Google Shape;4225;p69">
              <a:extLst>
                <a:ext uri="{FF2B5EF4-FFF2-40B4-BE49-F238E27FC236}">
                  <a16:creationId xmlns:a16="http://schemas.microsoft.com/office/drawing/2014/main" id="{364A169F-4F54-487B-992D-00A99FF76793}"/>
                </a:ext>
              </a:extLst>
            </p:cNvPr>
            <p:cNvSpPr/>
            <p:nvPr/>
          </p:nvSpPr>
          <p:spPr>
            <a:xfrm>
              <a:off x="2231150" y="1574000"/>
              <a:ext cx="432250" cy="345800"/>
            </a:xfrm>
            <a:custGeom>
              <a:avLst/>
              <a:gdLst/>
              <a:ahLst/>
              <a:cxnLst/>
              <a:rect l="l" t="t" r="r" b="b"/>
              <a:pathLst>
                <a:path w="17290" h="13832" fill="none" extrusionOk="0">
                  <a:moveTo>
                    <a:pt x="673" y="1"/>
                  </a:moveTo>
                  <a:lnTo>
                    <a:pt x="673" y="1"/>
                  </a:ln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8453" y="9894"/>
                  </a:lnTo>
                  <a:lnTo>
                    <a:pt x="7925" y="9750"/>
                  </a:lnTo>
                  <a:lnTo>
                    <a:pt x="6724" y="9269"/>
                  </a:lnTo>
                  <a:lnTo>
                    <a:pt x="6100" y="8981"/>
                  </a:lnTo>
                  <a:lnTo>
                    <a:pt x="5572" y="8645"/>
                  </a:lnTo>
                  <a:lnTo>
                    <a:pt x="5380" y="8453"/>
                  </a:lnTo>
                  <a:lnTo>
                    <a:pt x="5188" y="8309"/>
                  </a:lnTo>
                  <a:lnTo>
                    <a:pt x="5092" y="8117"/>
                  </a:lnTo>
                  <a:lnTo>
                    <a:pt x="5043" y="7973"/>
                  </a:lnTo>
                  <a:lnTo>
                    <a:pt x="5043" y="7973"/>
                  </a:lnTo>
                  <a:lnTo>
                    <a:pt x="5236" y="5043"/>
                  </a:lnTo>
                  <a:lnTo>
                    <a:pt x="5428" y="2786"/>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path>
              </a:pathLst>
            </a:custGeom>
            <a:noFill/>
            <a:ln>
              <a:noFill/>
            </a:ln>
          </p:spPr>
          <p:txBody>
            <a:bodyPr spcFirstLastPara="1" wrap="square" lIns="91425" tIns="91425" rIns="91425" bIns="91425" anchor="ctr" anchorCtr="0">
              <a:noAutofit/>
            </a:bodyPr>
            <a:lstStyle/>
            <a:p>
              <a:endParaRPr sz="1800"/>
            </a:p>
          </p:txBody>
        </p:sp>
        <p:sp>
          <p:nvSpPr>
            <p:cNvPr id="172" name="Google Shape;4226;p69">
              <a:extLst>
                <a:ext uri="{FF2B5EF4-FFF2-40B4-BE49-F238E27FC236}">
                  <a16:creationId xmlns:a16="http://schemas.microsoft.com/office/drawing/2014/main" id="{E1C407FD-FCFD-441E-B0AD-83381E7DD2BD}"/>
                </a:ext>
              </a:extLst>
            </p:cNvPr>
            <p:cNvSpPr/>
            <p:nvPr/>
          </p:nvSpPr>
          <p:spPr>
            <a:xfrm>
              <a:off x="2243175" y="1593200"/>
              <a:ext cx="291775" cy="82875"/>
            </a:xfrm>
            <a:custGeom>
              <a:avLst/>
              <a:gdLst/>
              <a:ahLst/>
              <a:cxnLst/>
              <a:rect l="l" t="t" r="r" b="b"/>
              <a:pathLst>
                <a:path w="11671" h="3315" extrusionOk="0">
                  <a:moveTo>
                    <a:pt x="96" y="1"/>
                  </a:moveTo>
                  <a:lnTo>
                    <a:pt x="0" y="769"/>
                  </a:lnTo>
                  <a:lnTo>
                    <a:pt x="11670" y="3315"/>
                  </a:lnTo>
                  <a:lnTo>
                    <a:pt x="11430" y="2882"/>
                  </a:lnTo>
                  <a:lnTo>
                    <a:pt x="144" y="49"/>
                  </a:lnTo>
                  <a:lnTo>
                    <a:pt x="96" y="1"/>
                  </a:lnTo>
                  <a:close/>
                </a:path>
              </a:pathLst>
            </a:custGeom>
            <a:solidFill>
              <a:srgbClr val="95BFF4"/>
            </a:solidFill>
            <a:ln>
              <a:noFill/>
            </a:ln>
          </p:spPr>
          <p:txBody>
            <a:bodyPr spcFirstLastPara="1" wrap="square" lIns="91425" tIns="91425" rIns="91425" bIns="91425" anchor="ctr" anchorCtr="0">
              <a:noAutofit/>
            </a:bodyPr>
            <a:lstStyle/>
            <a:p>
              <a:endParaRPr sz="1800"/>
            </a:p>
          </p:txBody>
        </p:sp>
        <p:sp>
          <p:nvSpPr>
            <p:cNvPr id="173" name="Google Shape;4227;p69">
              <a:extLst>
                <a:ext uri="{FF2B5EF4-FFF2-40B4-BE49-F238E27FC236}">
                  <a16:creationId xmlns:a16="http://schemas.microsoft.com/office/drawing/2014/main" id="{CF05F2C6-4167-4F86-9FE6-428694127EBA}"/>
                </a:ext>
              </a:extLst>
            </p:cNvPr>
            <p:cNvSpPr/>
            <p:nvPr/>
          </p:nvSpPr>
          <p:spPr>
            <a:xfrm>
              <a:off x="2243175" y="1593200"/>
              <a:ext cx="291775" cy="82875"/>
            </a:xfrm>
            <a:custGeom>
              <a:avLst/>
              <a:gdLst/>
              <a:ahLst/>
              <a:cxnLst/>
              <a:rect l="l" t="t" r="r" b="b"/>
              <a:pathLst>
                <a:path w="11671" h="3315" fill="none" extrusionOk="0">
                  <a:moveTo>
                    <a:pt x="96" y="1"/>
                  </a:moveTo>
                  <a:lnTo>
                    <a:pt x="96" y="1"/>
                  </a:lnTo>
                  <a:lnTo>
                    <a:pt x="0" y="769"/>
                  </a:lnTo>
                  <a:lnTo>
                    <a:pt x="11670" y="3315"/>
                  </a:lnTo>
                  <a:lnTo>
                    <a:pt x="11430" y="2882"/>
                  </a:lnTo>
                  <a:lnTo>
                    <a:pt x="144" y="49"/>
                  </a:lnTo>
                  <a:lnTo>
                    <a:pt x="144" y="49"/>
                  </a:lnTo>
                  <a:lnTo>
                    <a:pt x="96" y="1"/>
                  </a:lnTo>
                </a:path>
              </a:pathLst>
            </a:custGeom>
            <a:noFill/>
            <a:ln>
              <a:noFill/>
            </a:ln>
          </p:spPr>
          <p:txBody>
            <a:bodyPr spcFirstLastPara="1" wrap="square" lIns="91425" tIns="91425" rIns="91425" bIns="91425" anchor="ctr" anchorCtr="0">
              <a:noAutofit/>
            </a:bodyPr>
            <a:lstStyle/>
            <a:p>
              <a:endParaRPr sz="1800"/>
            </a:p>
          </p:txBody>
        </p:sp>
        <p:sp>
          <p:nvSpPr>
            <p:cNvPr id="174" name="Google Shape;4228;p69">
              <a:extLst>
                <a:ext uri="{FF2B5EF4-FFF2-40B4-BE49-F238E27FC236}">
                  <a16:creationId xmlns:a16="http://schemas.microsoft.com/office/drawing/2014/main" id="{1D68E716-F6B2-4BFB-B0A5-39746F9B7D8C}"/>
                </a:ext>
              </a:extLst>
            </p:cNvPr>
            <p:cNvSpPr/>
            <p:nvPr/>
          </p:nvSpPr>
          <p:spPr>
            <a:xfrm>
              <a:off x="2428050" y="1828525"/>
              <a:ext cx="82875" cy="165725"/>
            </a:xfrm>
            <a:custGeom>
              <a:avLst/>
              <a:gdLst/>
              <a:ahLst/>
              <a:cxnLst/>
              <a:rect l="l" t="t" r="r" b="b"/>
              <a:pathLst>
                <a:path w="3315" h="6629"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106" y="4996"/>
                  </a:lnTo>
                  <a:lnTo>
                    <a:pt x="1490" y="5716"/>
                  </a:lnTo>
                  <a:lnTo>
                    <a:pt x="1730" y="6052"/>
                  </a:lnTo>
                  <a:lnTo>
                    <a:pt x="2018" y="6388"/>
                  </a:lnTo>
                  <a:lnTo>
                    <a:pt x="2306" y="6580"/>
                  </a:lnTo>
                  <a:lnTo>
                    <a:pt x="2450" y="6628"/>
                  </a:lnTo>
                  <a:lnTo>
                    <a:pt x="2642" y="6628"/>
                  </a:lnTo>
                  <a:lnTo>
                    <a:pt x="2738" y="6532"/>
                  </a:lnTo>
                  <a:lnTo>
                    <a:pt x="2834" y="6340"/>
                  </a:lnTo>
                  <a:lnTo>
                    <a:pt x="2931" y="6004"/>
                  </a:lnTo>
                  <a:lnTo>
                    <a:pt x="3027" y="5572"/>
                  </a:lnTo>
                  <a:lnTo>
                    <a:pt x="3171" y="4563"/>
                  </a:lnTo>
                  <a:lnTo>
                    <a:pt x="3267" y="3411"/>
                  </a:lnTo>
                  <a:lnTo>
                    <a:pt x="3315" y="2258"/>
                  </a:lnTo>
                  <a:lnTo>
                    <a:pt x="3315" y="1202"/>
                  </a:lnTo>
                  <a:lnTo>
                    <a:pt x="3315" y="481"/>
                  </a:lnTo>
                  <a:lnTo>
                    <a:pt x="3267" y="145"/>
                  </a:lnTo>
                  <a:lnTo>
                    <a:pt x="3171" y="49"/>
                  </a:lnTo>
                  <a:lnTo>
                    <a:pt x="3027" y="1"/>
                  </a:lnTo>
                  <a:close/>
                </a:path>
              </a:pathLst>
            </a:custGeom>
            <a:solidFill>
              <a:schemeClr val="accent5"/>
            </a:solidFill>
            <a:ln>
              <a:noFill/>
            </a:ln>
          </p:spPr>
          <p:txBody>
            <a:bodyPr spcFirstLastPara="1" wrap="square" lIns="91425" tIns="91425" rIns="91425" bIns="91425" anchor="ctr" anchorCtr="0">
              <a:noAutofit/>
            </a:bodyPr>
            <a:lstStyle/>
            <a:p>
              <a:endParaRPr sz="1800"/>
            </a:p>
          </p:txBody>
        </p:sp>
        <p:sp>
          <p:nvSpPr>
            <p:cNvPr id="175" name="Google Shape;4229;p69">
              <a:extLst>
                <a:ext uri="{FF2B5EF4-FFF2-40B4-BE49-F238E27FC236}">
                  <a16:creationId xmlns:a16="http://schemas.microsoft.com/office/drawing/2014/main" id="{7294A78B-567D-4A41-B68B-8E6D5CF5934A}"/>
                </a:ext>
              </a:extLst>
            </p:cNvPr>
            <p:cNvSpPr/>
            <p:nvPr/>
          </p:nvSpPr>
          <p:spPr>
            <a:xfrm>
              <a:off x="2428050" y="1828525"/>
              <a:ext cx="82875" cy="165725"/>
            </a:xfrm>
            <a:custGeom>
              <a:avLst/>
              <a:gdLst/>
              <a:ahLst/>
              <a:cxnLst/>
              <a:rect l="l" t="t" r="r" b="b"/>
              <a:pathLst>
                <a:path w="3315" h="6629" fill="none" extrusionOk="0">
                  <a:moveTo>
                    <a:pt x="1" y="3411"/>
                  </a:moveTo>
                  <a:lnTo>
                    <a:pt x="1" y="3411"/>
                  </a:lnTo>
                  <a:lnTo>
                    <a:pt x="241" y="3123"/>
                  </a:lnTo>
                  <a:lnTo>
                    <a:pt x="481" y="2834"/>
                  </a:lnTo>
                  <a:lnTo>
                    <a:pt x="625" y="2738"/>
                  </a:lnTo>
                  <a:lnTo>
                    <a:pt x="817" y="2642"/>
                  </a:lnTo>
                  <a:lnTo>
                    <a:pt x="961" y="2642"/>
                  </a:lnTo>
                  <a:lnTo>
                    <a:pt x="1106" y="2690"/>
                  </a:lnTo>
                  <a:lnTo>
                    <a:pt x="1106" y="2690"/>
                  </a:lnTo>
                  <a:lnTo>
                    <a:pt x="1250" y="2834"/>
                  </a:lnTo>
                  <a:lnTo>
                    <a:pt x="1394" y="2978"/>
                  </a:lnTo>
                  <a:lnTo>
                    <a:pt x="1586" y="3315"/>
                  </a:lnTo>
                  <a:lnTo>
                    <a:pt x="1682" y="3603"/>
                  </a:lnTo>
                  <a:lnTo>
                    <a:pt x="1730" y="3747"/>
                  </a:lnTo>
                  <a:lnTo>
                    <a:pt x="1730" y="3747"/>
                  </a:lnTo>
                  <a:lnTo>
                    <a:pt x="1682" y="1922"/>
                  </a:lnTo>
                  <a:lnTo>
                    <a:pt x="1682" y="625"/>
                  </a:lnTo>
                  <a:lnTo>
                    <a:pt x="1730" y="193"/>
                  </a:lnTo>
                  <a:lnTo>
                    <a:pt x="1730" y="97"/>
                  </a:lnTo>
                  <a:lnTo>
                    <a:pt x="1778" y="1"/>
                  </a:lnTo>
                  <a:lnTo>
                    <a:pt x="1778" y="1"/>
                  </a:lnTo>
                  <a:lnTo>
                    <a:pt x="2114" y="1"/>
                  </a:lnTo>
                  <a:lnTo>
                    <a:pt x="2546" y="1"/>
                  </a:lnTo>
                  <a:lnTo>
                    <a:pt x="3027" y="1"/>
                  </a:lnTo>
                  <a:lnTo>
                    <a:pt x="3171" y="49"/>
                  </a:lnTo>
                  <a:lnTo>
                    <a:pt x="3267" y="145"/>
                  </a:lnTo>
                  <a:lnTo>
                    <a:pt x="3267" y="145"/>
                  </a:lnTo>
                  <a:lnTo>
                    <a:pt x="3315" y="481"/>
                  </a:lnTo>
                  <a:lnTo>
                    <a:pt x="3315" y="1202"/>
                  </a:lnTo>
                  <a:lnTo>
                    <a:pt x="3315" y="2258"/>
                  </a:lnTo>
                  <a:lnTo>
                    <a:pt x="3267" y="3411"/>
                  </a:lnTo>
                  <a:lnTo>
                    <a:pt x="3171" y="4563"/>
                  </a:lnTo>
                  <a:lnTo>
                    <a:pt x="3027" y="5572"/>
                  </a:lnTo>
                  <a:lnTo>
                    <a:pt x="2931" y="6004"/>
                  </a:lnTo>
                  <a:lnTo>
                    <a:pt x="2834" y="6340"/>
                  </a:lnTo>
                  <a:lnTo>
                    <a:pt x="2738" y="6532"/>
                  </a:lnTo>
                  <a:lnTo>
                    <a:pt x="2642" y="6628"/>
                  </a:lnTo>
                  <a:lnTo>
                    <a:pt x="2594" y="6628"/>
                  </a:lnTo>
                  <a:lnTo>
                    <a:pt x="2594" y="6628"/>
                  </a:lnTo>
                  <a:lnTo>
                    <a:pt x="2450" y="6628"/>
                  </a:lnTo>
                  <a:lnTo>
                    <a:pt x="2306" y="6580"/>
                  </a:lnTo>
                  <a:lnTo>
                    <a:pt x="2018" y="6388"/>
                  </a:lnTo>
                  <a:lnTo>
                    <a:pt x="1730" y="6052"/>
                  </a:lnTo>
                  <a:lnTo>
                    <a:pt x="1490" y="5716"/>
                  </a:lnTo>
                  <a:lnTo>
                    <a:pt x="1106" y="4996"/>
                  </a:lnTo>
                  <a:lnTo>
                    <a:pt x="961" y="4659"/>
                  </a:lnTo>
                  <a:lnTo>
                    <a:pt x="961" y="4659"/>
                  </a:lnTo>
                  <a:lnTo>
                    <a:pt x="769" y="4515"/>
                  </a:lnTo>
                  <a:lnTo>
                    <a:pt x="385" y="4179"/>
                  </a:lnTo>
                  <a:lnTo>
                    <a:pt x="193" y="3987"/>
                  </a:lnTo>
                  <a:lnTo>
                    <a:pt x="49" y="3795"/>
                  </a:lnTo>
                  <a:lnTo>
                    <a:pt x="1" y="3603"/>
                  </a:lnTo>
                  <a:lnTo>
                    <a:pt x="1" y="3507"/>
                  </a:lnTo>
                  <a:lnTo>
                    <a:pt x="1" y="3411"/>
                  </a:lnTo>
                </a:path>
              </a:pathLst>
            </a:custGeom>
            <a:noFill/>
            <a:ln>
              <a:noFill/>
            </a:ln>
          </p:spPr>
          <p:txBody>
            <a:bodyPr spcFirstLastPara="1" wrap="square" lIns="91425" tIns="91425" rIns="91425" bIns="91425" anchor="ctr" anchorCtr="0">
              <a:noAutofit/>
            </a:bodyPr>
            <a:lstStyle/>
            <a:p>
              <a:endParaRPr sz="1800"/>
            </a:p>
          </p:txBody>
        </p:sp>
        <p:sp>
          <p:nvSpPr>
            <p:cNvPr id="176" name="Google Shape;4230;p69">
              <a:extLst>
                <a:ext uri="{FF2B5EF4-FFF2-40B4-BE49-F238E27FC236}">
                  <a16:creationId xmlns:a16="http://schemas.microsoft.com/office/drawing/2014/main" id="{F1BDCA91-7163-4B14-8B17-FEEFB51D0EBB}"/>
                </a:ext>
              </a:extLst>
            </p:cNvPr>
            <p:cNvSpPr/>
            <p:nvPr/>
          </p:nvSpPr>
          <p:spPr>
            <a:xfrm>
              <a:off x="2426850" y="1827325"/>
              <a:ext cx="84075" cy="166925"/>
            </a:xfrm>
            <a:custGeom>
              <a:avLst/>
              <a:gdLst/>
              <a:ahLst/>
              <a:cxnLst/>
              <a:rect l="l" t="t" r="r" b="b"/>
              <a:pathLst>
                <a:path w="3363" h="6677" extrusionOk="0">
                  <a:moveTo>
                    <a:pt x="2498" y="1"/>
                  </a:moveTo>
                  <a:lnTo>
                    <a:pt x="2114" y="49"/>
                  </a:lnTo>
                  <a:lnTo>
                    <a:pt x="1826" y="49"/>
                  </a:lnTo>
                  <a:lnTo>
                    <a:pt x="1778" y="145"/>
                  </a:lnTo>
                  <a:lnTo>
                    <a:pt x="1778" y="337"/>
                  </a:lnTo>
                  <a:lnTo>
                    <a:pt x="1730" y="817"/>
                  </a:lnTo>
                  <a:lnTo>
                    <a:pt x="1730" y="1442"/>
                  </a:lnTo>
                  <a:lnTo>
                    <a:pt x="1730" y="3026"/>
                  </a:lnTo>
                  <a:lnTo>
                    <a:pt x="1778" y="3795"/>
                  </a:lnTo>
                  <a:lnTo>
                    <a:pt x="1730" y="3651"/>
                  </a:lnTo>
                  <a:lnTo>
                    <a:pt x="1634" y="3363"/>
                  </a:lnTo>
                  <a:lnTo>
                    <a:pt x="1442" y="3026"/>
                  </a:lnTo>
                  <a:lnTo>
                    <a:pt x="1298" y="2882"/>
                  </a:lnTo>
                  <a:lnTo>
                    <a:pt x="1154" y="2738"/>
                  </a:lnTo>
                  <a:lnTo>
                    <a:pt x="961" y="2690"/>
                  </a:lnTo>
                  <a:lnTo>
                    <a:pt x="769" y="2738"/>
                  </a:lnTo>
                  <a:lnTo>
                    <a:pt x="529" y="2882"/>
                  </a:lnTo>
                  <a:lnTo>
                    <a:pt x="337" y="3075"/>
                  </a:lnTo>
                  <a:lnTo>
                    <a:pt x="193" y="3267"/>
                  </a:lnTo>
                  <a:lnTo>
                    <a:pt x="49" y="3459"/>
                  </a:lnTo>
                  <a:lnTo>
                    <a:pt x="1" y="3603"/>
                  </a:lnTo>
                  <a:lnTo>
                    <a:pt x="49" y="3747"/>
                  </a:lnTo>
                  <a:lnTo>
                    <a:pt x="193" y="3939"/>
                  </a:lnTo>
                  <a:lnTo>
                    <a:pt x="529" y="4323"/>
                  </a:lnTo>
                  <a:lnTo>
                    <a:pt x="865" y="4611"/>
                  </a:lnTo>
                  <a:lnTo>
                    <a:pt x="1009" y="4707"/>
                  </a:lnTo>
                  <a:lnTo>
                    <a:pt x="1154" y="4996"/>
                  </a:lnTo>
                  <a:lnTo>
                    <a:pt x="1538" y="5716"/>
                  </a:lnTo>
                  <a:lnTo>
                    <a:pt x="1778" y="6052"/>
                  </a:lnTo>
                  <a:lnTo>
                    <a:pt x="2018" y="6388"/>
                  </a:lnTo>
                  <a:lnTo>
                    <a:pt x="2306" y="6628"/>
                  </a:lnTo>
                  <a:lnTo>
                    <a:pt x="2450" y="6676"/>
                  </a:lnTo>
                  <a:lnTo>
                    <a:pt x="2642" y="6676"/>
                  </a:lnTo>
                  <a:lnTo>
                    <a:pt x="2738" y="6628"/>
                  </a:lnTo>
                  <a:lnTo>
                    <a:pt x="2834" y="6532"/>
                  </a:lnTo>
                  <a:lnTo>
                    <a:pt x="2979" y="6100"/>
                  </a:lnTo>
                  <a:lnTo>
                    <a:pt x="3123" y="5524"/>
                  </a:lnTo>
                  <a:lnTo>
                    <a:pt x="3219" y="4755"/>
                  </a:lnTo>
                  <a:lnTo>
                    <a:pt x="3315" y="3123"/>
                  </a:lnTo>
                  <a:lnTo>
                    <a:pt x="3363" y="1538"/>
                  </a:lnTo>
                  <a:lnTo>
                    <a:pt x="3363" y="577"/>
                  </a:lnTo>
                  <a:lnTo>
                    <a:pt x="3315" y="193"/>
                  </a:lnTo>
                  <a:lnTo>
                    <a:pt x="3219" y="97"/>
                  </a:lnTo>
                  <a:lnTo>
                    <a:pt x="3027" y="49"/>
                  </a:lnTo>
                  <a:lnTo>
                    <a:pt x="2498" y="1"/>
                  </a:lnTo>
                  <a:close/>
                </a:path>
              </a:pathLst>
            </a:custGeom>
            <a:solidFill>
              <a:schemeClr val="dk2"/>
            </a:solidFill>
            <a:ln>
              <a:noFill/>
            </a:ln>
          </p:spPr>
          <p:txBody>
            <a:bodyPr spcFirstLastPara="1" wrap="square" lIns="91425" tIns="91425" rIns="91425" bIns="91425" anchor="ctr" anchorCtr="0">
              <a:noAutofit/>
            </a:bodyPr>
            <a:lstStyle/>
            <a:p>
              <a:endParaRPr sz="1800"/>
            </a:p>
          </p:txBody>
        </p:sp>
        <p:sp>
          <p:nvSpPr>
            <p:cNvPr id="177" name="Google Shape;4231;p69">
              <a:extLst>
                <a:ext uri="{FF2B5EF4-FFF2-40B4-BE49-F238E27FC236}">
                  <a16:creationId xmlns:a16="http://schemas.microsoft.com/office/drawing/2014/main" id="{1C1296F3-C3E1-48E4-B4B0-E2BEC60A8CAE}"/>
                </a:ext>
              </a:extLst>
            </p:cNvPr>
            <p:cNvSpPr/>
            <p:nvPr/>
          </p:nvSpPr>
          <p:spPr>
            <a:xfrm>
              <a:off x="2426850" y="1827325"/>
              <a:ext cx="84075" cy="166925"/>
            </a:xfrm>
            <a:custGeom>
              <a:avLst/>
              <a:gdLst/>
              <a:ahLst/>
              <a:cxnLst/>
              <a:rect l="l" t="t" r="r" b="b"/>
              <a:pathLst>
                <a:path w="3363" h="6677" fill="none" extrusionOk="0">
                  <a:moveTo>
                    <a:pt x="2498" y="1"/>
                  </a:moveTo>
                  <a:lnTo>
                    <a:pt x="2498" y="1"/>
                  </a:lnTo>
                  <a:lnTo>
                    <a:pt x="2114" y="49"/>
                  </a:lnTo>
                  <a:lnTo>
                    <a:pt x="1826" y="49"/>
                  </a:lnTo>
                  <a:lnTo>
                    <a:pt x="1826" y="49"/>
                  </a:lnTo>
                  <a:lnTo>
                    <a:pt x="1778" y="145"/>
                  </a:lnTo>
                  <a:lnTo>
                    <a:pt x="1778" y="337"/>
                  </a:lnTo>
                  <a:lnTo>
                    <a:pt x="1778" y="337"/>
                  </a:lnTo>
                  <a:lnTo>
                    <a:pt x="1730" y="817"/>
                  </a:lnTo>
                  <a:lnTo>
                    <a:pt x="1730" y="1442"/>
                  </a:lnTo>
                  <a:lnTo>
                    <a:pt x="1730" y="1442"/>
                  </a:lnTo>
                  <a:lnTo>
                    <a:pt x="1730" y="3026"/>
                  </a:lnTo>
                  <a:lnTo>
                    <a:pt x="1778" y="3795"/>
                  </a:lnTo>
                  <a:lnTo>
                    <a:pt x="1778" y="3795"/>
                  </a:lnTo>
                  <a:lnTo>
                    <a:pt x="1778" y="3795"/>
                  </a:lnTo>
                  <a:lnTo>
                    <a:pt x="1778" y="3795"/>
                  </a:lnTo>
                  <a:lnTo>
                    <a:pt x="1730" y="3651"/>
                  </a:lnTo>
                  <a:lnTo>
                    <a:pt x="1634" y="3363"/>
                  </a:lnTo>
                  <a:lnTo>
                    <a:pt x="1442" y="3026"/>
                  </a:lnTo>
                  <a:lnTo>
                    <a:pt x="1298" y="2882"/>
                  </a:lnTo>
                  <a:lnTo>
                    <a:pt x="1154" y="2738"/>
                  </a:lnTo>
                  <a:lnTo>
                    <a:pt x="1154" y="2738"/>
                  </a:lnTo>
                  <a:lnTo>
                    <a:pt x="961" y="2690"/>
                  </a:lnTo>
                  <a:lnTo>
                    <a:pt x="961" y="2690"/>
                  </a:lnTo>
                  <a:lnTo>
                    <a:pt x="769" y="2738"/>
                  </a:lnTo>
                  <a:lnTo>
                    <a:pt x="529" y="2882"/>
                  </a:lnTo>
                  <a:lnTo>
                    <a:pt x="337" y="3075"/>
                  </a:lnTo>
                  <a:lnTo>
                    <a:pt x="193" y="3267"/>
                  </a:lnTo>
                  <a:lnTo>
                    <a:pt x="193" y="3267"/>
                  </a:lnTo>
                  <a:lnTo>
                    <a:pt x="49" y="3459"/>
                  </a:lnTo>
                  <a:lnTo>
                    <a:pt x="49" y="3459"/>
                  </a:lnTo>
                  <a:lnTo>
                    <a:pt x="1" y="3603"/>
                  </a:lnTo>
                  <a:lnTo>
                    <a:pt x="1" y="3603"/>
                  </a:lnTo>
                  <a:lnTo>
                    <a:pt x="49" y="3747"/>
                  </a:lnTo>
                  <a:lnTo>
                    <a:pt x="193" y="3939"/>
                  </a:lnTo>
                  <a:lnTo>
                    <a:pt x="529" y="4323"/>
                  </a:lnTo>
                  <a:lnTo>
                    <a:pt x="865" y="4611"/>
                  </a:lnTo>
                  <a:lnTo>
                    <a:pt x="1009" y="4707"/>
                  </a:lnTo>
                  <a:lnTo>
                    <a:pt x="1009" y="4707"/>
                  </a:lnTo>
                  <a:lnTo>
                    <a:pt x="1154" y="4996"/>
                  </a:lnTo>
                  <a:lnTo>
                    <a:pt x="1538" y="5716"/>
                  </a:lnTo>
                  <a:lnTo>
                    <a:pt x="1778" y="6052"/>
                  </a:lnTo>
                  <a:lnTo>
                    <a:pt x="2018" y="6388"/>
                  </a:lnTo>
                  <a:lnTo>
                    <a:pt x="2306" y="6628"/>
                  </a:lnTo>
                  <a:lnTo>
                    <a:pt x="2450" y="6676"/>
                  </a:lnTo>
                  <a:lnTo>
                    <a:pt x="2546" y="6676"/>
                  </a:lnTo>
                  <a:lnTo>
                    <a:pt x="2546" y="6676"/>
                  </a:lnTo>
                  <a:lnTo>
                    <a:pt x="2642" y="6676"/>
                  </a:lnTo>
                  <a:lnTo>
                    <a:pt x="2642" y="6676"/>
                  </a:lnTo>
                  <a:lnTo>
                    <a:pt x="2738" y="6628"/>
                  </a:lnTo>
                  <a:lnTo>
                    <a:pt x="2834" y="6532"/>
                  </a:lnTo>
                  <a:lnTo>
                    <a:pt x="2979" y="6100"/>
                  </a:lnTo>
                  <a:lnTo>
                    <a:pt x="3123" y="5524"/>
                  </a:lnTo>
                  <a:lnTo>
                    <a:pt x="3219" y="4755"/>
                  </a:lnTo>
                  <a:lnTo>
                    <a:pt x="3315" y="3123"/>
                  </a:lnTo>
                  <a:lnTo>
                    <a:pt x="3363" y="1538"/>
                  </a:lnTo>
                  <a:lnTo>
                    <a:pt x="3363" y="1538"/>
                  </a:lnTo>
                  <a:lnTo>
                    <a:pt x="3363" y="577"/>
                  </a:lnTo>
                  <a:lnTo>
                    <a:pt x="3315" y="193"/>
                  </a:lnTo>
                  <a:lnTo>
                    <a:pt x="3315" y="193"/>
                  </a:lnTo>
                  <a:lnTo>
                    <a:pt x="3219" y="97"/>
                  </a:lnTo>
                  <a:lnTo>
                    <a:pt x="3027" y="49"/>
                  </a:lnTo>
                  <a:lnTo>
                    <a:pt x="2498" y="1"/>
                  </a:lnTo>
                </a:path>
              </a:pathLst>
            </a:custGeom>
            <a:noFill/>
            <a:ln>
              <a:noFill/>
            </a:ln>
          </p:spPr>
          <p:txBody>
            <a:bodyPr spcFirstLastPara="1" wrap="square" lIns="91425" tIns="91425" rIns="91425" bIns="91425" anchor="ctr" anchorCtr="0">
              <a:noAutofit/>
            </a:bodyPr>
            <a:lstStyle/>
            <a:p>
              <a:endParaRPr sz="1800"/>
            </a:p>
          </p:txBody>
        </p:sp>
        <p:sp>
          <p:nvSpPr>
            <p:cNvPr id="178" name="Google Shape;4232;p69">
              <a:extLst>
                <a:ext uri="{FF2B5EF4-FFF2-40B4-BE49-F238E27FC236}">
                  <a16:creationId xmlns:a16="http://schemas.microsoft.com/office/drawing/2014/main" id="{3B289417-6C18-40FB-BA88-DC45A3106620}"/>
                </a:ext>
              </a:extLst>
            </p:cNvPr>
            <p:cNvSpPr/>
            <p:nvPr/>
          </p:nvSpPr>
          <p:spPr>
            <a:xfrm>
              <a:off x="2428050" y="1828525"/>
              <a:ext cx="70875" cy="164525"/>
            </a:xfrm>
            <a:custGeom>
              <a:avLst/>
              <a:gdLst/>
              <a:ahLst/>
              <a:cxnLst/>
              <a:rect l="l" t="t" r="r" b="b"/>
              <a:pathLst>
                <a:path w="2835" h="6581"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058" y="4899"/>
                  </a:lnTo>
                  <a:lnTo>
                    <a:pt x="1394" y="5476"/>
                  </a:lnTo>
                  <a:lnTo>
                    <a:pt x="1586" y="5812"/>
                  </a:lnTo>
                  <a:lnTo>
                    <a:pt x="1778" y="6100"/>
                  </a:lnTo>
                  <a:lnTo>
                    <a:pt x="2018" y="6388"/>
                  </a:lnTo>
                  <a:lnTo>
                    <a:pt x="2258" y="6580"/>
                  </a:lnTo>
                  <a:lnTo>
                    <a:pt x="2354" y="6292"/>
                  </a:lnTo>
                  <a:lnTo>
                    <a:pt x="2450" y="5956"/>
                  </a:lnTo>
                  <a:lnTo>
                    <a:pt x="2594" y="5140"/>
                  </a:lnTo>
                  <a:lnTo>
                    <a:pt x="2690" y="4227"/>
                  </a:lnTo>
                  <a:lnTo>
                    <a:pt x="2738" y="3219"/>
                  </a:lnTo>
                  <a:lnTo>
                    <a:pt x="2834" y="1298"/>
                  </a:lnTo>
                  <a:lnTo>
                    <a:pt x="2834" y="1"/>
                  </a:lnTo>
                  <a:close/>
                </a:path>
              </a:pathLst>
            </a:custGeom>
            <a:solidFill>
              <a:schemeClr val="lt1"/>
            </a:solidFill>
            <a:ln>
              <a:noFill/>
            </a:ln>
          </p:spPr>
          <p:txBody>
            <a:bodyPr spcFirstLastPara="1" wrap="square" lIns="91425" tIns="91425" rIns="91425" bIns="91425" anchor="ctr" anchorCtr="0">
              <a:noAutofit/>
            </a:bodyPr>
            <a:lstStyle/>
            <a:p>
              <a:endParaRPr sz="1800"/>
            </a:p>
          </p:txBody>
        </p:sp>
        <p:sp>
          <p:nvSpPr>
            <p:cNvPr id="179" name="Google Shape;4233;p69">
              <a:extLst>
                <a:ext uri="{FF2B5EF4-FFF2-40B4-BE49-F238E27FC236}">
                  <a16:creationId xmlns:a16="http://schemas.microsoft.com/office/drawing/2014/main" id="{73F6382B-6853-49DF-A815-49187804A6CB}"/>
                </a:ext>
              </a:extLst>
            </p:cNvPr>
            <p:cNvSpPr/>
            <p:nvPr/>
          </p:nvSpPr>
          <p:spPr>
            <a:xfrm>
              <a:off x="2455675" y="1946200"/>
              <a:ext cx="38450" cy="46850"/>
            </a:xfrm>
            <a:custGeom>
              <a:avLst/>
              <a:gdLst/>
              <a:ahLst/>
              <a:cxnLst/>
              <a:rect l="l" t="t" r="r" b="b"/>
              <a:pathLst>
                <a:path w="1538" h="1874" extrusionOk="0">
                  <a:moveTo>
                    <a:pt x="1153" y="0"/>
                  </a:moveTo>
                  <a:lnTo>
                    <a:pt x="721" y="48"/>
                  </a:lnTo>
                  <a:lnTo>
                    <a:pt x="385" y="192"/>
                  </a:lnTo>
                  <a:lnTo>
                    <a:pt x="1" y="289"/>
                  </a:lnTo>
                  <a:lnTo>
                    <a:pt x="241" y="721"/>
                  </a:lnTo>
                  <a:lnTo>
                    <a:pt x="529" y="1153"/>
                  </a:lnTo>
                  <a:lnTo>
                    <a:pt x="817" y="1585"/>
                  </a:lnTo>
                  <a:lnTo>
                    <a:pt x="1009" y="1729"/>
                  </a:lnTo>
                  <a:lnTo>
                    <a:pt x="1153" y="1873"/>
                  </a:lnTo>
                  <a:lnTo>
                    <a:pt x="1297" y="1489"/>
                  </a:lnTo>
                  <a:lnTo>
                    <a:pt x="1393" y="1057"/>
                  </a:lnTo>
                  <a:lnTo>
                    <a:pt x="1537" y="0"/>
                  </a:lnTo>
                  <a:close/>
                </a:path>
              </a:pathLst>
            </a:custGeom>
            <a:solidFill>
              <a:schemeClr val="accent5"/>
            </a:solidFill>
            <a:ln>
              <a:noFill/>
            </a:ln>
          </p:spPr>
          <p:txBody>
            <a:bodyPr spcFirstLastPara="1" wrap="square" lIns="91425" tIns="91425" rIns="91425" bIns="91425" anchor="ctr" anchorCtr="0">
              <a:noAutofit/>
            </a:bodyPr>
            <a:lstStyle/>
            <a:p>
              <a:endParaRPr sz="1800"/>
            </a:p>
          </p:txBody>
        </p:sp>
        <p:sp>
          <p:nvSpPr>
            <p:cNvPr id="180" name="Google Shape;4234;p69">
              <a:extLst>
                <a:ext uri="{FF2B5EF4-FFF2-40B4-BE49-F238E27FC236}">
                  <a16:creationId xmlns:a16="http://schemas.microsoft.com/office/drawing/2014/main" id="{19A1FBFC-3FC5-49FE-8587-9C1BEE4E07D0}"/>
                </a:ext>
              </a:extLst>
            </p:cNvPr>
            <p:cNvSpPr/>
            <p:nvPr/>
          </p:nvSpPr>
          <p:spPr>
            <a:xfrm>
              <a:off x="2630975" y="1632825"/>
              <a:ext cx="109275" cy="148900"/>
            </a:xfrm>
            <a:custGeom>
              <a:avLst/>
              <a:gdLst/>
              <a:ahLst/>
              <a:cxnLst/>
              <a:rect l="l" t="t" r="r" b="b"/>
              <a:pathLst>
                <a:path w="4371" h="5956" extrusionOk="0">
                  <a:moveTo>
                    <a:pt x="1201" y="1"/>
                  </a:moveTo>
                  <a:lnTo>
                    <a:pt x="1057" y="49"/>
                  </a:lnTo>
                  <a:lnTo>
                    <a:pt x="673" y="289"/>
                  </a:lnTo>
                  <a:lnTo>
                    <a:pt x="288" y="529"/>
                  </a:lnTo>
                  <a:lnTo>
                    <a:pt x="48" y="721"/>
                  </a:lnTo>
                  <a:lnTo>
                    <a:pt x="0" y="817"/>
                  </a:lnTo>
                  <a:lnTo>
                    <a:pt x="48" y="913"/>
                  </a:lnTo>
                  <a:lnTo>
                    <a:pt x="288" y="1297"/>
                  </a:lnTo>
                  <a:lnTo>
                    <a:pt x="961" y="2354"/>
                  </a:lnTo>
                  <a:lnTo>
                    <a:pt x="2017" y="3891"/>
                  </a:lnTo>
                  <a:lnTo>
                    <a:pt x="1921" y="3795"/>
                  </a:lnTo>
                  <a:lnTo>
                    <a:pt x="1633" y="3603"/>
                  </a:lnTo>
                  <a:lnTo>
                    <a:pt x="1297" y="3411"/>
                  </a:lnTo>
                  <a:lnTo>
                    <a:pt x="1105" y="3363"/>
                  </a:lnTo>
                  <a:lnTo>
                    <a:pt x="913" y="3363"/>
                  </a:lnTo>
                  <a:lnTo>
                    <a:pt x="769" y="3411"/>
                  </a:lnTo>
                  <a:lnTo>
                    <a:pt x="625" y="3507"/>
                  </a:lnTo>
                  <a:lnTo>
                    <a:pt x="529" y="3603"/>
                  </a:lnTo>
                  <a:lnTo>
                    <a:pt x="480" y="3795"/>
                  </a:lnTo>
                  <a:lnTo>
                    <a:pt x="384" y="4179"/>
                  </a:lnTo>
                  <a:lnTo>
                    <a:pt x="384" y="4563"/>
                  </a:lnTo>
                  <a:lnTo>
                    <a:pt x="384" y="4659"/>
                  </a:lnTo>
                  <a:lnTo>
                    <a:pt x="432" y="4707"/>
                  </a:lnTo>
                  <a:lnTo>
                    <a:pt x="625" y="4851"/>
                  </a:lnTo>
                  <a:lnTo>
                    <a:pt x="865" y="4899"/>
                  </a:lnTo>
                  <a:lnTo>
                    <a:pt x="1153" y="4995"/>
                  </a:lnTo>
                  <a:lnTo>
                    <a:pt x="1633" y="5043"/>
                  </a:lnTo>
                  <a:lnTo>
                    <a:pt x="1873" y="5091"/>
                  </a:lnTo>
                  <a:lnTo>
                    <a:pt x="2161" y="5284"/>
                  </a:lnTo>
                  <a:lnTo>
                    <a:pt x="2882" y="5668"/>
                  </a:lnTo>
                  <a:lnTo>
                    <a:pt x="3314" y="5812"/>
                  </a:lnTo>
                  <a:lnTo>
                    <a:pt x="3698" y="5956"/>
                  </a:lnTo>
                  <a:lnTo>
                    <a:pt x="4034" y="5956"/>
                  </a:lnTo>
                  <a:lnTo>
                    <a:pt x="4178" y="5908"/>
                  </a:lnTo>
                  <a:lnTo>
                    <a:pt x="4323" y="5860"/>
                  </a:lnTo>
                  <a:lnTo>
                    <a:pt x="4323" y="5764"/>
                  </a:lnTo>
                  <a:lnTo>
                    <a:pt x="4371" y="5716"/>
                  </a:lnTo>
                  <a:lnTo>
                    <a:pt x="4371" y="5428"/>
                  </a:lnTo>
                  <a:lnTo>
                    <a:pt x="4274" y="5140"/>
                  </a:lnTo>
                  <a:lnTo>
                    <a:pt x="4130" y="4707"/>
                  </a:lnTo>
                  <a:lnTo>
                    <a:pt x="3698" y="3795"/>
                  </a:lnTo>
                  <a:lnTo>
                    <a:pt x="3122" y="2786"/>
                  </a:lnTo>
                  <a:lnTo>
                    <a:pt x="2498" y="1778"/>
                  </a:lnTo>
                  <a:lnTo>
                    <a:pt x="1969" y="913"/>
                  </a:lnTo>
                  <a:lnTo>
                    <a:pt x="1537" y="289"/>
                  </a:lnTo>
                  <a:lnTo>
                    <a:pt x="1345" y="49"/>
                  </a:lnTo>
                  <a:lnTo>
                    <a:pt x="1201" y="1"/>
                  </a:lnTo>
                  <a:close/>
                </a:path>
              </a:pathLst>
            </a:custGeom>
            <a:solidFill>
              <a:schemeClr val="accent5"/>
            </a:solidFill>
            <a:ln>
              <a:noFill/>
            </a:ln>
          </p:spPr>
          <p:txBody>
            <a:bodyPr spcFirstLastPara="1" wrap="square" lIns="91425" tIns="91425" rIns="91425" bIns="91425" anchor="ctr" anchorCtr="0">
              <a:noAutofit/>
            </a:bodyPr>
            <a:lstStyle/>
            <a:p>
              <a:endParaRPr sz="1800"/>
            </a:p>
          </p:txBody>
        </p:sp>
        <p:sp>
          <p:nvSpPr>
            <p:cNvPr id="181" name="Google Shape;4235;p69">
              <a:extLst>
                <a:ext uri="{FF2B5EF4-FFF2-40B4-BE49-F238E27FC236}">
                  <a16:creationId xmlns:a16="http://schemas.microsoft.com/office/drawing/2014/main" id="{2AB30D53-F037-4594-BFCC-C62A5BC3D52D}"/>
                </a:ext>
              </a:extLst>
            </p:cNvPr>
            <p:cNvSpPr/>
            <p:nvPr/>
          </p:nvSpPr>
          <p:spPr>
            <a:xfrm>
              <a:off x="2630975" y="1632825"/>
              <a:ext cx="109275" cy="148900"/>
            </a:xfrm>
            <a:custGeom>
              <a:avLst/>
              <a:gdLst/>
              <a:ahLst/>
              <a:cxnLst/>
              <a:rect l="l" t="t" r="r" b="b"/>
              <a:pathLst>
                <a:path w="4371" h="5956" fill="none" extrusionOk="0">
                  <a:moveTo>
                    <a:pt x="384" y="4563"/>
                  </a:moveTo>
                  <a:lnTo>
                    <a:pt x="384" y="4563"/>
                  </a:lnTo>
                  <a:lnTo>
                    <a:pt x="384" y="4179"/>
                  </a:lnTo>
                  <a:lnTo>
                    <a:pt x="480" y="3795"/>
                  </a:lnTo>
                  <a:lnTo>
                    <a:pt x="529" y="3603"/>
                  </a:lnTo>
                  <a:lnTo>
                    <a:pt x="625" y="3507"/>
                  </a:lnTo>
                  <a:lnTo>
                    <a:pt x="769" y="3411"/>
                  </a:lnTo>
                  <a:lnTo>
                    <a:pt x="913" y="3363"/>
                  </a:lnTo>
                  <a:lnTo>
                    <a:pt x="913" y="3363"/>
                  </a:lnTo>
                  <a:lnTo>
                    <a:pt x="1105" y="3363"/>
                  </a:lnTo>
                  <a:lnTo>
                    <a:pt x="1297" y="3411"/>
                  </a:lnTo>
                  <a:lnTo>
                    <a:pt x="1633" y="3603"/>
                  </a:lnTo>
                  <a:lnTo>
                    <a:pt x="1921" y="3795"/>
                  </a:lnTo>
                  <a:lnTo>
                    <a:pt x="2017" y="3891"/>
                  </a:lnTo>
                  <a:lnTo>
                    <a:pt x="2017" y="3891"/>
                  </a:lnTo>
                  <a:lnTo>
                    <a:pt x="961" y="2354"/>
                  </a:lnTo>
                  <a:lnTo>
                    <a:pt x="288" y="1297"/>
                  </a:lnTo>
                  <a:lnTo>
                    <a:pt x="48" y="913"/>
                  </a:lnTo>
                  <a:lnTo>
                    <a:pt x="0" y="817"/>
                  </a:lnTo>
                  <a:lnTo>
                    <a:pt x="48" y="721"/>
                  </a:lnTo>
                  <a:lnTo>
                    <a:pt x="48" y="721"/>
                  </a:lnTo>
                  <a:lnTo>
                    <a:pt x="288" y="529"/>
                  </a:lnTo>
                  <a:lnTo>
                    <a:pt x="673" y="289"/>
                  </a:lnTo>
                  <a:lnTo>
                    <a:pt x="1057" y="49"/>
                  </a:lnTo>
                  <a:lnTo>
                    <a:pt x="1201" y="1"/>
                  </a:lnTo>
                  <a:lnTo>
                    <a:pt x="1345" y="49"/>
                  </a:lnTo>
                  <a:lnTo>
                    <a:pt x="1345" y="49"/>
                  </a:lnTo>
                  <a:lnTo>
                    <a:pt x="1537" y="289"/>
                  </a:lnTo>
                  <a:lnTo>
                    <a:pt x="1969" y="913"/>
                  </a:lnTo>
                  <a:lnTo>
                    <a:pt x="2498" y="1778"/>
                  </a:lnTo>
                  <a:lnTo>
                    <a:pt x="3122" y="2786"/>
                  </a:lnTo>
                  <a:lnTo>
                    <a:pt x="3698" y="3795"/>
                  </a:lnTo>
                  <a:lnTo>
                    <a:pt x="4130" y="4707"/>
                  </a:lnTo>
                  <a:lnTo>
                    <a:pt x="4274" y="5140"/>
                  </a:lnTo>
                  <a:lnTo>
                    <a:pt x="4371" y="5428"/>
                  </a:lnTo>
                  <a:lnTo>
                    <a:pt x="4371" y="5716"/>
                  </a:lnTo>
                  <a:lnTo>
                    <a:pt x="4323" y="5764"/>
                  </a:lnTo>
                  <a:lnTo>
                    <a:pt x="4323" y="5860"/>
                  </a:lnTo>
                  <a:lnTo>
                    <a:pt x="4323" y="5860"/>
                  </a:lnTo>
                  <a:lnTo>
                    <a:pt x="4178" y="5908"/>
                  </a:lnTo>
                  <a:lnTo>
                    <a:pt x="4034" y="5956"/>
                  </a:lnTo>
                  <a:lnTo>
                    <a:pt x="3698" y="5956"/>
                  </a:lnTo>
                  <a:lnTo>
                    <a:pt x="3314" y="5812"/>
                  </a:lnTo>
                  <a:lnTo>
                    <a:pt x="2882" y="5668"/>
                  </a:lnTo>
                  <a:lnTo>
                    <a:pt x="2161" y="5284"/>
                  </a:lnTo>
                  <a:lnTo>
                    <a:pt x="1873" y="5091"/>
                  </a:lnTo>
                  <a:lnTo>
                    <a:pt x="1873" y="5091"/>
                  </a:lnTo>
                  <a:lnTo>
                    <a:pt x="1633" y="5043"/>
                  </a:lnTo>
                  <a:lnTo>
                    <a:pt x="1153" y="4995"/>
                  </a:lnTo>
                  <a:lnTo>
                    <a:pt x="865" y="4899"/>
                  </a:lnTo>
                  <a:lnTo>
                    <a:pt x="625" y="4851"/>
                  </a:lnTo>
                  <a:lnTo>
                    <a:pt x="432" y="4707"/>
                  </a:lnTo>
                  <a:lnTo>
                    <a:pt x="384" y="4659"/>
                  </a:lnTo>
                  <a:lnTo>
                    <a:pt x="384" y="4563"/>
                  </a:lnTo>
                </a:path>
              </a:pathLst>
            </a:custGeom>
            <a:noFill/>
            <a:ln>
              <a:noFill/>
            </a:ln>
          </p:spPr>
          <p:txBody>
            <a:bodyPr spcFirstLastPara="1" wrap="square" lIns="91425" tIns="91425" rIns="91425" bIns="91425" anchor="ctr" anchorCtr="0">
              <a:noAutofit/>
            </a:bodyPr>
            <a:lstStyle/>
            <a:p>
              <a:endParaRPr sz="1800"/>
            </a:p>
          </p:txBody>
        </p:sp>
        <p:sp>
          <p:nvSpPr>
            <p:cNvPr id="182" name="Google Shape;4236;p69">
              <a:extLst>
                <a:ext uri="{FF2B5EF4-FFF2-40B4-BE49-F238E27FC236}">
                  <a16:creationId xmlns:a16="http://schemas.microsoft.com/office/drawing/2014/main" id="{93BC0282-BBE3-4B75-9A2F-592F65333D77}"/>
                </a:ext>
              </a:extLst>
            </p:cNvPr>
            <p:cNvSpPr/>
            <p:nvPr/>
          </p:nvSpPr>
          <p:spPr>
            <a:xfrm>
              <a:off x="2630975" y="1632825"/>
              <a:ext cx="109275" cy="148900"/>
            </a:xfrm>
            <a:custGeom>
              <a:avLst/>
              <a:gdLst/>
              <a:ahLst/>
              <a:cxnLst/>
              <a:rect l="l" t="t" r="r" b="b"/>
              <a:pathLst>
                <a:path w="4371" h="5956" extrusionOk="0">
                  <a:moveTo>
                    <a:pt x="1249" y="1"/>
                  </a:moveTo>
                  <a:lnTo>
                    <a:pt x="1105" y="49"/>
                  </a:lnTo>
                  <a:lnTo>
                    <a:pt x="961" y="97"/>
                  </a:lnTo>
                  <a:lnTo>
                    <a:pt x="577" y="337"/>
                  </a:lnTo>
                  <a:lnTo>
                    <a:pt x="240" y="577"/>
                  </a:lnTo>
                  <a:lnTo>
                    <a:pt x="48" y="721"/>
                  </a:lnTo>
                  <a:lnTo>
                    <a:pt x="0" y="769"/>
                  </a:lnTo>
                  <a:lnTo>
                    <a:pt x="96" y="1009"/>
                  </a:lnTo>
                  <a:lnTo>
                    <a:pt x="336" y="1394"/>
                  </a:lnTo>
                  <a:lnTo>
                    <a:pt x="1009" y="2450"/>
                  </a:lnTo>
                  <a:lnTo>
                    <a:pt x="2017" y="3891"/>
                  </a:lnTo>
                  <a:lnTo>
                    <a:pt x="1681" y="3603"/>
                  </a:lnTo>
                  <a:lnTo>
                    <a:pt x="1345" y="3411"/>
                  </a:lnTo>
                  <a:lnTo>
                    <a:pt x="1153" y="3363"/>
                  </a:lnTo>
                  <a:lnTo>
                    <a:pt x="865" y="3363"/>
                  </a:lnTo>
                  <a:lnTo>
                    <a:pt x="721" y="3411"/>
                  </a:lnTo>
                  <a:lnTo>
                    <a:pt x="625" y="3507"/>
                  </a:lnTo>
                  <a:lnTo>
                    <a:pt x="529" y="3651"/>
                  </a:lnTo>
                  <a:lnTo>
                    <a:pt x="480" y="3795"/>
                  </a:lnTo>
                  <a:lnTo>
                    <a:pt x="384" y="4131"/>
                  </a:lnTo>
                  <a:lnTo>
                    <a:pt x="384" y="4467"/>
                  </a:lnTo>
                  <a:lnTo>
                    <a:pt x="384" y="4563"/>
                  </a:lnTo>
                  <a:lnTo>
                    <a:pt x="384" y="4659"/>
                  </a:lnTo>
                  <a:lnTo>
                    <a:pt x="432" y="4707"/>
                  </a:lnTo>
                  <a:lnTo>
                    <a:pt x="625" y="4851"/>
                  </a:lnTo>
                  <a:lnTo>
                    <a:pt x="865" y="4899"/>
                  </a:lnTo>
                  <a:lnTo>
                    <a:pt x="1153" y="4995"/>
                  </a:lnTo>
                  <a:lnTo>
                    <a:pt x="1633" y="5043"/>
                  </a:lnTo>
                  <a:lnTo>
                    <a:pt x="1873" y="5091"/>
                  </a:lnTo>
                  <a:lnTo>
                    <a:pt x="2065" y="5188"/>
                  </a:lnTo>
                  <a:lnTo>
                    <a:pt x="2642" y="5524"/>
                  </a:lnTo>
                  <a:lnTo>
                    <a:pt x="3314" y="5812"/>
                  </a:lnTo>
                  <a:lnTo>
                    <a:pt x="3650" y="5908"/>
                  </a:lnTo>
                  <a:lnTo>
                    <a:pt x="3938" y="5956"/>
                  </a:lnTo>
                  <a:lnTo>
                    <a:pt x="4130" y="5956"/>
                  </a:lnTo>
                  <a:lnTo>
                    <a:pt x="4323" y="5860"/>
                  </a:lnTo>
                  <a:lnTo>
                    <a:pt x="4371" y="5764"/>
                  </a:lnTo>
                  <a:lnTo>
                    <a:pt x="4371" y="5620"/>
                  </a:lnTo>
                  <a:lnTo>
                    <a:pt x="4323" y="5380"/>
                  </a:lnTo>
                  <a:lnTo>
                    <a:pt x="4226" y="5091"/>
                  </a:lnTo>
                  <a:lnTo>
                    <a:pt x="3938" y="4275"/>
                  </a:lnTo>
                  <a:lnTo>
                    <a:pt x="3458" y="3411"/>
                  </a:lnTo>
                  <a:lnTo>
                    <a:pt x="2930" y="2450"/>
                  </a:lnTo>
                  <a:lnTo>
                    <a:pt x="1873" y="769"/>
                  </a:lnTo>
                  <a:lnTo>
                    <a:pt x="1489" y="241"/>
                  </a:lnTo>
                  <a:lnTo>
                    <a:pt x="1345" y="49"/>
                  </a:lnTo>
                  <a:lnTo>
                    <a:pt x="1249" y="1"/>
                  </a:lnTo>
                  <a:close/>
                </a:path>
              </a:pathLst>
            </a:custGeom>
            <a:solidFill>
              <a:schemeClr val="dk2"/>
            </a:solidFill>
            <a:ln>
              <a:noFill/>
            </a:ln>
          </p:spPr>
          <p:txBody>
            <a:bodyPr spcFirstLastPara="1" wrap="square" lIns="91425" tIns="91425" rIns="91425" bIns="91425" anchor="ctr" anchorCtr="0">
              <a:noAutofit/>
            </a:bodyPr>
            <a:lstStyle/>
            <a:p>
              <a:endParaRPr sz="1800"/>
            </a:p>
          </p:txBody>
        </p:sp>
        <p:sp>
          <p:nvSpPr>
            <p:cNvPr id="183" name="Google Shape;4237;p69">
              <a:extLst>
                <a:ext uri="{FF2B5EF4-FFF2-40B4-BE49-F238E27FC236}">
                  <a16:creationId xmlns:a16="http://schemas.microsoft.com/office/drawing/2014/main" id="{9C6BBD2F-E44A-43E6-B906-07EDABF1BEA5}"/>
                </a:ext>
              </a:extLst>
            </p:cNvPr>
            <p:cNvSpPr/>
            <p:nvPr/>
          </p:nvSpPr>
          <p:spPr>
            <a:xfrm>
              <a:off x="2630975" y="1632825"/>
              <a:ext cx="109275" cy="148900"/>
            </a:xfrm>
            <a:custGeom>
              <a:avLst/>
              <a:gdLst/>
              <a:ahLst/>
              <a:cxnLst/>
              <a:rect l="l" t="t" r="r" b="b"/>
              <a:pathLst>
                <a:path w="4371" h="5956" fill="none" extrusionOk="0">
                  <a:moveTo>
                    <a:pt x="1249" y="1"/>
                  </a:moveTo>
                  <a:lnTo>
                    <a:pt x="1249" y="1"/>
                  </a:lnTo>
                  <a:lnTo>
                    <a:pt x="1105" y="49"/>
                  </a:lnTo>
                  <a:lnTo>
                    <a:pt x="961" y="97"/>
                  </a:lnTo>
                  <a:lnTo>
                    <a:pt x="577" y="337"/>
                  </a:lnTo>
                  <a:lnTo>
                    <a:pt x="240" y="577"/>
                  </a:lnTo>
                  <a:lnTo>
                    <a:pt x="48" y="721"/>
                  </a:lnTo>
                  <a:lnTo>
                    <a:pt x="48" y="721"/>
                  </a:lnTo>
                  <a:lnTo>
                    <a:pt x="0" y="769"/>
                  </a:lnTo>
                  <a:lnTo>
                    <a:pt x="0" y="769"/>
                  </a:lnTo>
                  <a:lnTo>
                    <a:pt x="96" y="1009"/>
                  </a:lnTo>
                  <a:lnTo>
                    <a:pt x="336" y="1394"/>
                  </a:lnTo>
                  <a:lnTo>
                    <a:pt x="1009" y="2450"/>
                  </a:lnTo>
                  <a:lnTo>
                    <a:pt x="2017" y="3891"/>
                  </a:lnTo>
                  <a:lnTo>
                    <a:pt x="2017" y="3891"/>
                  </a:lnTo>
                  <a:lnTo>
                    <a:pt x="2017" y="3891"/>
                  </a:lnTo>
                  <a:lnTo>
                    <a:pt x="2017" y="3891"/>
                  </a:lnTo>
                  <a:lnTo>
                    <a:pt x="1681" y="3603"/>
                  </a:lnTo>
                  <a:lnTo>
                    <a:pt x="1345" y="3411"/>
                  </a:lnTo>
                  <a:lnTo>
                    <a:pt x="1153" y="3363"/>
                  </a:lnTo>
                  <a:lnTo>
                    <a:pt x="1009" y="3363"/>
                  </a:lnTo>
                  <a:lnTo>
                    <a:pt x="1009" y="3363"/>
                  </a:lnTo>
                  <a:lnTo>
                    <a:pt x="913" y="3363"/>
                  </a:lnTo>
                  <a:lnTo>
                    <a:pt x="913" y="3363"/>
                  </a:lnTo>
                  <a:lnTo>
                    <a:pt x="865" y="3363"/>
                  </a:lnTo>
                  <a:lnTo>
                    <a:pt x="865" y="3363"/>
                  </a:lnTo>
                  <a:lnTo>
                    <a:pt x="721" y="3411"/>
                  </a:lnTo>
                  <a:lnTo>
                    <a:pt x="625" y="3507"/>
                  </a:lnTo>
                  <a:lnTo>
                    <a:pt x="529" y="3651"/>
                  </a:lnTo>
                  <a:lnTo>
                    <a:pt x="480" y="3795"/>
                  </a:lnTo>
                  <a:lnTo>
                    <a:pt x="384" y="4131"/>
                  </a:lnTo>
                  <a:lnTo>
                    <a:pt x="384" y="4467"/>
                  </a:lnTo>
                  <a:lnTo>
                    <a:pt x="384" y="4467"/>
                  </a:lnTo>
                  <a:lnTo>
                    <a:pt x="384" y="4563"/>
                  </a:lnTo>
                  <a:lnTo>
                    <a:pt x="384" y="4563"/>
                  </a:lnTo>
                  <a:lnTo>
                    <a:pt x="384" y="4659"/>
                  </a:lnTo>
                  <a:lnTo>
                    <a:pt x="432" y="4707"/>
                  </a:lnTo>
                  <a:lnTo>
                    <a:pt x="625" y="4851"/>
                  </a:lnTo>
                  <a:lnTo>
                    <a:pt x="865" y="4899"/>
                  </a:lnTo>
                  <a:lnTo>
                    <a:pt x="1153" y="4995"/>
                  </a:lnTo>
                  <a:lnTo>
                    <a:pt x="1633" y="5043"/>
                  </a:lnTo>
                  <a:lnTo>
                    <a:pt x="1873" y="5091"/>
                  </a:lnTo>
                  <a:lnTo>
                    <a:pt x="1873" y="5091"/>
                  </a:lnTo>
                  <a:lnTo>
                    <a:pt x="2065" y="5188"/>
                  </a:lnTo>
                  <a:lnTo>
                    <a:pt x="2642" y="5524"/>
                  </a:lnTo>
                  <a:lnTo>
                    <a:pt x="3314" y="5812"/>
                  </a:lnTo>
                  <a:lnTo>
                    <a:pt x="3650" y="5908"/>
                  </a:lnTo>
                  <a:lnTo>
                    <a:pt x="3938" y="5956"/>
                  </a:lnTo>
                  <a:lnTo>
                    <a:pt x="3938" y="5956"/>
                  </a:lnTo>
                  <a:lnTo>
                    <a:pt x="4130" y="5956"/>
                  </a:lnTo>
                  <a:lnTo>
                    <a:pt x="4323" y="5860"/>
                  </a:lnTo>
                  <a:lnTo>
                    <a:pt x="4323" y="5860"/>
                  </a:lnTo>
                  <a:lnTo>
                    <a:pt x="4371" y="5764"/>
                  </a:lnTo>
                  <a:lnTo>
                    <a:pt x="4371" y="5620"/>
                  </a:lnTo>
                  <a:lnTo>
                    <a:pt x="4371" y="5620"/>
                  </a:lnTo>
                  <a:lnTo>
                    <a:pt x="4323" y="5380"/>
                  </a:lnTo>
                  <a:lnTo>
                    <a:pt x="4226" y="5091"/>
                  </a:lnTo>
                  <a:lnTo>
                    <a:pt x="3938" y="4275"/>
                  </a:lnTo>
                  <a:lnTo>
                    <a:pt x="3458" y="3411"/>
                  </a:lnTo>
                  <a:lnTo>
                    <a:pt x="2930" y="2450"/>
                  </a:lnTo>
                  <a:lnTo>
                    <a:pt x="1873" y="769"/>
                  </a:lnTo>
                  <a:lnTo>
                    <a:pt x="1489" y="241"/>
                  </a:lnTo>
                  <a:lnTo>
                    <a:pt x="1345" y="49"/>
                  </a:lnTo>
                  <a:lnTo>
                    <a:pt x="1345" y="49"/>
                  </a:lnTo>
                  <a:lnTo>
                    <a:pt x="1249" y="1"/>
                  </a:lnTo>
                </a:path>
              </a:pathLst>
            </a:custGeom>
            <a:noFill/>
            <a:ln>
              <a:noFill/>
            </a:ln>
          </p:spPr>
          <p:txBody>
            <a:bodyPr spcFirstLastPara="1" wrap="square" lIns="91425" tIns="91425" rIns="91425" bIns="91425" anchor="ctr" anchorCtr="0">
              <a:noAutofit/>
            </a:bodyPr>
            <a:lstStyle/>
            <a:p>
              <a:endParaRPr sz="1800"/>
            </a:p>
          </p:txBody>
        </p:sp>
        <p:sp>
          <p:nvSpPr>
            <p:cNvPr id="184" name="Google Shape;4238;p69">
              <a:extLst>
                <a:ext uri="{FF2B5EF4-FFF2-40B4-BE49-F238E27FC236}">
                  <a16:creationId xmlns:a16="http://schemas.microsoft.com/office/drawing/2014/main" id="{57666CD7-4229-46FA-BF31-6308BE3EE9C6}"/>
                </a:ext>
              </a:extLst>
            </p:cNvPr>
            <p:cNvSpPr/>
            <p:nvPr/>
          </p:nvSpPr>
          <p:spPr>
            <a:xfrm>
              <a:off x="2630975" y="1636425"/>
              <a:ext cx="99675" cy="145300"/>
            </a:xfrm>
            <a:custGeom>
              <a:avLst/>
              <a:gdLst/>
              <a:ahLst/>
              <a:cxnLst/>
              <a:rect l="l" t="t" r="r" b="b"/>
              <a:pathLst>
                <a:path w="3987" h="5812" extrusionOk="0">
                  <a:moveTo>
                    <a:pt x="865" y="1"/>
                  </a:moveTo>
                  <a:lnTo>
                    <a:pt x="336" y="337"/>
                  </a:lnTo>
                  <a:lnTo>
                    <a:pt x="48" y="577"/>
                  </a:lnTo>
                  <a:lnTo>
                    <a:pt x="0" y="673"/>
                  </a:lnTo>
                  <a:lnTo>
                    <a:pt x="48" y="769"/>
                  </a:lnTo>
                  <a:lnTo>
                    <a:pt x="288" y="1153"/>
                  </a:lnTo>
                  <a:lnTo>
                    <a:pt x="961" y="2210"/>
                  </a:lnTo>
                  <a:lnTo>
                    <a:pt x="2017" y="3747"/>
                  </a:lnTo>
                  <a:lnTo>
                    <a:pt x="1921" y="3651"/>
                  </a:lnTo>
                  <a:lnTo>
                    <a:pt x="1633" y="3459"/>
                  </a:lnTo>
                  <a:lnTo>
                    <a:pt x="1297" y="3267"/>
                  </a:lnTo>
                  <a:lnTo>
                    <a:pt x="1105" y="3219"/>
                  </a:lnTo>
                  <a:lnTo>
                    <a:pt x="913" y="3219"/>
                  </a:lnTo>
                  <a:lnTo>
                    <a:pt x="769" y="3267"/>
                  </a:lnTo>
                  <a:lnTo>
                    <a:pt x="625" y="3363"/>
                  </a:lnTo>
                  <a:lnTo>
                    <a:pt x="529" y="3459"/>
                  </a:lnTo>
                  <a:lnTo>
                    <a:pt x="480" y="3651"/>
                  </a:lnTo>
                  <a:lnTo>
                    <a:pt x="384" y="4035"/>
                  </a:lnTo>
                  <a:lnTo>
                    <a:pt x="384" y="4419"/>
                  </a:lnTo>
                  <a:lnTo>
                    <a:pt x="384" y="4515"/>
                  </a:lnTo>
                  <a:lnTo>
                    <a:pt x="432" y="4563"/>
                  </a:lnTo>
                  <a:lnTo>
                    <a:pt x="625" y="4707"/>
                  </a:lnTo>
                  <a:lnTo>
                    <a:pt x="865" y="4755"/>
                  </a:lnTo>
                  <a:lnTo>
                    <a:pt x="1153" y="4851"/>
                  </a:lnTo>
                  <a:lnTo>
                    <a:pt x="1633" y="4899"/>
                  </a:lnTo>
                  <a:lnTo>
                    <a:pt x="1873" y="4947"/>
                  </a:lnTo>
                  <a:lnTo>
                    <a:pt x="2113" y="5092"/>
                  </a:lnTo>
                  <a:lnTo>
                    <a:pt x="2642" y="5380"/>
                  </a:lnTo>
                  <a:lnTo>
                    <a:pt x="3026" y="5572"/>
                  </a:lnTo>
                  <a:lnTo>
                    <a:pt x="3362" y="5716"/>
                  </a:lnTo>
                  <a:lnTo>
                    <a:pt x="3698" y="5812"/>
                  </a:lnTo>
                  <a:lnTo>
                    <a:pt x="3986" y="5812"/>
                  </a:lnTo>
                  <a:lnTo>
                    <a:pt x="3938" y="5524"/>
                  </a:lnTo>
                  <a:lnTo>
                    <a:pt x="3842" y="5188"/>
                  </a:lnTo>
                  <a:lnTo>
                    <a:pt x="3506" y="4467"/>
                  </a:lnTo>
                  <a:lnTo>
                    <a:pt x="3074" y="3603"/>
                  </a:lnTo>
                  <a:lnTo>
                    <a:pt x="2594" y="2738"/>
                  </a:lnTo>
                  <a:lnTo>
                    <a:pt x="1585" y="1105"/>
                  </a:lnTo>
                  <a:lnTo>
                    <a:pt x="865" y="1"/>
                  </a:lnTo>
                  <a:close/>
                </a:path>
              </a:pathLst>
            </a:custGeom>
            <a:solidFill>
              <a:schemeClr val="lt1"/>
            </a:solidFill>
            <a:ln>
              <a:noFill/>
            </a:ln>
          </p:spPr>
          <p:txBody>
            <a:bodyPr spcFirstLastPara="1" wrap="square" lIns="91425" tIns="91425" rIns="91425" bIns="91425" anchor="ctr" anchorCtr="0">
              <a:noAutofit/>
            </a:bodyPr>
            <a:lstStyle/>
            <a:p>
              <a:endParaRPr sz="1800"/>
            </a:p>
          </p:txBody>
        </p:sp>
        <p:sp>
          <p:nvSpPr>
            <p:cNvPr id="185" name="Google Shape;4239;p69">
              <a:extLst>
                <a:ext uri="{FF2B5EF4-FFF2-40B4-BE49-F238E27FC236}">
                  <a16:creationId xmlns:a16="http://schemas.microsoft.com/office/drawing/2014/main" id="{A5EDDC48-AC07-41A4-A16C-246D16B53370}"/>
                </a:ext>
              </a:extLst>
            </p:cNvPr>
            <p:cNvSpPr/>
            <p:nvPr/>
          </p:nvSpPr>
          <p:spPr>
            <a:xfrm>
              <a:off x="2686200" y="1737300"/>
              <a:ext cx="44450" cy="44425"/>
            </a:xfrm>
            <a:custGeom>
              <a:avLst/>
              <a:gdLst/>
              <a:ahLst/>
              <a:cxnLst/>
              <a:rect l="l" t="t" r="r" b="b"/>
              <a:pathLst>
                <a:path w="1778" h="1777" extrusionOk="0">
                  <a:moveTo>
                    <a:pt x="1105" y="0"/>
                  </a:moveTo>
                  <a:lnTo>
                    <a:pt x="769" y="240"/>
                  </a:lnTo>
                  <a:lnTo>
                    <a:pt x="481" y="528"/>
                  </a:lnTo>
                  <a:lnTo>
                    <a:pt x="193" y="816"/>
                  </a:lnTo>
                  <a:lnTo>
                    <a:pt x="0" y="1105"/>
                  </a:lnTo>
                  <a:lnTo>
                    <a:pt x="385" y="1345"/>
                  </a:lnTo>
                  <a:lnTo>
                    <a:pt x="865" y="1537"/>
                  </a:lnTo>
                  <a:lnTo>
                    <a:pt x="1345" y="1729"/>
                  </a:lnTo>
                  <a:lnTo>
                    <a:pt x="1585" y="1777"/>
                  </a:lnTo>
                  <a:lnTo>
                    <a:pt x="1777" y="1777"/>
                  </a:lnTo>
                  <a:lnTo>
                    <a:pt x="1681" y="1441"/>
                  </a:lnTo>
                  <a:lnTo>
                    <a:pt x="1537" y="1009"/>
                  </a:lnTo>
                  <a:lnTo>
                    <a:pt x="1105" y="0"/>
                  </a:lnTo>
                  <a:close/>
                </a:path>
              </a:pathLst>
            </a:custGeom>
            <a:solidFill>
              <a:schemeClr val="accent5"/>
            </a:solidFill>
            <a:ln>
              <a:noFill/>
            </a:ln>
          </p:spPr>
          <p:txBody>
            <a:bodyPr spcFirstLastPara="1" wrap="square" lIns="91425" tIns="91425" rIns="91425" bIns="91425" anchor="ctr" anchorCtr="0">
              <a:noAutofit/>
            </a:bodyPr>
            <a:lstStyle/>
            <a:p>
              <a:endParaRPr sz="1800"/>
            </a:p>
          </p:txBody>
        </p:sp>
        <p:sp>
          <p:nvSpPr>
            <p:cNvPr id="186" name="Google Shape;4240;p69">
              <a:extLst>
                <a:ext uri="{FF2B5EF4-FFF2-40B4-BE49-F238E27FC236}">
                  <a16:creationId xmlns:a16="http://schemas.microsoft.com/office/drawing/2014/main" id="{9AF8304B-DB20-4520-9F29-246062BA6919}"/>
                </a:ext>
              </a:extLst>
            </p:cNvPr>
            <p:cNvSpPr/>
            <p:nvPr/>
          </p:nvSpPr>
          <p:spPr>
            <a:xfrm>
              <a:off x="2238375" y="1228225"/>
              <a:ext cx="303775" cy="439450"/>
            </a:xfrm>
            <a:custGeom>
              <a:avLst/>
              <a:gdLst/>
              <a:ahLst/>
              <a:cxnLst/>
              <a:rect l="l" t="t" r="r" b="b"/>
              <a:pathLst>
                <a:path w="12151" h="17578" extrusionOk="0">
                  <a:moveTo>
                    <a:pt x="5427" y="0"/>
                  </a:move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close/>
                </a:path>
              </a:pathLst>
            </a:custGeom>
            <a:solidFill>
              <a:schemeClr val="accent1"/>
            </a:solidFill>
            <a:ln>
              <a:noFill/>
            </a:ln>
          </p:spPr>
          <p:txBody>
            <a:bodyPr spcFirstLastPara="1" wrap="square" lIns="91425" tIns="91425" rIns="91425" bIns="91425" anchor="ctr" anchorCtr="0">
              <a:noAutofit/>
            </a:bodyPr>
            <a:lstStyle/>
            <a:p>
              <a:endParaRPr sz="1800"/>
            </a:p>
          </p:txBody>
        </p:sp>
        <p:sp>
          <p:nvSpPr>
            <p:cNvPr id="187" name="Google Shape;4241;p69">
              <a:extLst>
                <a:ext uri="{FF2B5EF4-FFF2-40B4-BE49-F238E27FC236}">
                  <a16:creationId xmlns:a16="http://schemas.microsoft.com/office/drawing/2014/main" id="{170011B1-44CB-4C5F-BD09-E5C3A5C83798}"/>
                </a:ext>
              </a:extLst>
            </p:cNvPr>
            <p:cNvSpPr/>
            <p:nvPr/>
          </p:nvSpPr>
          <p:spPr>
            <a:xfrm>
              <a:off x="2238375" y="1228225"/>
              <a:ext cx="303775" cy="439450"/>
            </a:xfrm>
            <a:custGeom>
              <a:avLst/>
              <a:gdLst/>
              <a:ahLst/>
              <a:cxnLst/>
              <a:rect l="l" t="t" r="r" b="b"/>
              <a:pathLst>
                <a:path w="12151" h="17578" fill="none" extrusionOk="0">
                  <a:moveTo>
                    <a:pt x="12006" y="17578"/>
                  </a:move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lnTo>
                    <a:pt x="5811" y="0"/>
                  </a:lnTo>
                  <a:lnTo>
                    <a:pt x="5427" y="0"/>
                  </a:lnTo>
                  <a:lnTo>
                    <a:pt x="5043" y="96"/>
                  </a:ln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path>
              </a:pathLst>
            </a:custGeom>
            <a:noFill/>
            <a:ln>
              <a:noFill/>
            </a:ln>
          </p:spPr>
          <p:txBody>
            <a:bodyPr spcFirstLastPara="1" wrap="square" lIns="91425" tIns="91425" rIns="91425" bIns="91425" anchor="ctr" anchorCtr="0">
              <a:noAutofit/>
            </a:bodyPr>
            <a:lstStyle/>
            <a:p>
              <a:endParaRPr sz="1800"/>
            </a:p>
          </p:txBody>
        </p:sp>
        <p:sp>
          <p:nvSpPr>
            <p:cNvPr id="188" name="Google Shape;4242;p69">
              <a:extLst>
                <a:ext uri="{FF2B5EF4-FFF2-40B4-BE49-F238E27FC236}">
                  <a16:creationId xmlns:a16="http://schemas.microsoft.com/office/drawing/2014/main" id="{95E7C636-B95D-43C3-935F-499515C5F606}"/>
                </a:ext>
              </a:extLst>
            </p:cNvPr>
            <p:cNvSpPr/>
            <p:nvPr/>
          </p:nvSpPr>
          <p:spPr>
            <a:xfrm>
              <a:off x="2238375" y="1228225"/>
              <a:ext cx="303775" cy="439450"/>
            </a:xfrm>
            <a:custGeom>
              <a:avLst/>
              <a:gdLst/>
              <a:ahLst/>
              <a:cxnLst/>
              <a:rect l="l" t="t" r="r" b="b"/>
              <a:pathLst>
                <a:path w="12151" h="17578" extrusionOk="0">
                  <a:moveTo>
                    <a:pt x="5427" y="0"/>
                  </a:move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688"/>
                  </a:lnTo>
                  <a:lnTo>
                    <a:pt x="96" y="14120"/>
                  </a:lnTo>
                  <a:lnTo>
                    <a:pt x="192" y="14408"/>
                  </a:lnTo>
                  <a:lnTo>
                    <a:pt x="336" y="14648"/>
                  </a:lnTo>
                  <a:lnTo>
                    <a:pt x="12006" y="17578"/>
                  </a:lnTo>
                  <a:lnTo>
                    <a:pt x="11814" y="17337"/>
                  </a:lnTo>
                  <a:lnTo>
                    <a:pt x="11718" y="17001"/>
                  </a:lnTo>
                  <a:lnTo>
                    <a:pt x="11670" y="16521"/>
                  </a:lnTo>
                  <a:lnTo>
                    <a:pt x="11670" y="15945"/>
                  </a:lnTo>
                  <a:lnTo>
                    <a:pt x="11670" y="15176"/>
                  </a:lnTo>
                  <a:lnTo>
                    <a:pt x="11718" y="14312"/>
                  </a:lnTo>
                  <a:lnTo>
                    <a:pt x="11910" y="12247"/>
                  </a:lnTo>
                  <a:lnTo>
                    <a:pt x="12102" y="9990"/>
                  </a:lnTo>
                  <a:lnTo>
                    <a:pt x="12150" y="8837"/>
                  </a:lnTo>
                  <a:lnTo>
                    <a:pt x="12150" y="7636"/>
                  </a:lnTo>
                  <a:lnTo>
                    <a:pt x="12102" y="6148"/>
                  </a:lnTo>
                  <a:lnTo>
                    <a:pt x="12054" y="5427"/>
                  </a:lnTo>
                  <a:lnTo>
                    <a:pt x="11958" y="4707"/>
                  </a:lnTo>
                  <a:lnTo>
                    <a:pt x="11862" y="4034"/>
                  </a:lnTo>
                  <a:lnTo>
                    <a:pt x="11670" y="3410"/>
                  </a:lnTo>
                  <a:lnTo>
                    <a:pt x="11478" y="2786"/>
                  </a:lnTo>
                  <a:lnTo>
                    <a:pt x="11238" y="2209"/>
                  </a:lnTo>
                  <a:lnTo>
                    <a:pt x="11046" y="1873"/>
                  </a:lnTo>
                  <a:lnTo>
                    <a:pt x="10710" y="1585"/>
                  </a:lnTo>
                  <a:lnTo>
                    <a:pt x="9797" y="1393"/>
                  </a:lnTo>
                  <a:lnTo>
                    <a:pt x="9653" y="1633"/>
                  </a:lnTo>
                  <a:lnTo>
                    <a:pt x="9509" y="1873"/>
                  </a:lnTo>
                  <a:lnTo>
                    <a:pt x="9317" y="2065"/>
                  </a:lnTo>
                  <a:lnTo>
                    <a:pt x="9125" y="2258"/>
                  </a:lnTo>
                  <a:lnTo>
                    <a:pt x="8933" y="2402"/>
                  </a:lnTo>
                  <a:lnTo>
                    <a:pt x="8693" y="2498"/>
                  </a:lnTo>
                  <a:lnTo>
                    <a:pt x="8404" y="2594"/>
                  </a:lnTo>
                  <a:lnTo>
                    <a:pt x="7876" y="2594"/>
                  </a:lnTo>
                  <a:lnTo>
                    <a:pt x="7588" y="2498"/>
                  </a:lnTo>
                  <a:lnTo>
                    <a:pt x="7252" y="2354"/>
                  </a:lnTo>
                  <a:lnTo>
                    <a:pt x="7012" y="2113"/>
                  </a:lnTo>
                  <a:lnTo>
                    <a:pt x="6820" y="1873"/>
                  </a:lnTo>
                  <a:lnTo>
                    <a:pt x="6627" y="1537"/>
                  </a:lnTo>
                  <a:lnTo>
                    <a:pt x="6531" y="1201"/>
                  </a:lnTo>
                  <a:lnTo>
                    <a:pt x="6483" y="865"/>
                  </a:lnTo>
                  <a:lnTo>
                    <a:pt x="6531" y="481"/>
                  </a:lnTo>
                  <a:lnTo>
                    <a:pt x="6676" y="48"/>
                  </a:lnTo>
                  <a:lnTo>
                    <a:pt x="7012" y="96"/>
                  </a:lnTo>
                  <a:lnTo>
                    <a:pt x="6435" y="0"/>
                  </a:lnTo>
                  <a:close/>
                </a:path>
              </a:pathLst>
            </a:custGeom>
            <a:solidFill>
              <a:srgbClr val="FFE499"/>
            </a:solidFill>
            <a:ln>
              <a:noFill/>
            </a:ln>
          </p:spPr>
          <p:txBody>
            <a:bodyPr spcFirstLastPara="1" wrap="square" lIns="91425" tIns="91425" rIns="91425" bIns="91425" anchor="ctr" anchorCtr="0">
              <a:noAutofit/>
            </a:bodyPr>
            <a:lstStyle/>
            <a:p>
              <a:endParaRPr sz="1800"/>
            </a:p>
          </p:txBody>
        </p:sp>
        <p:sp>
          <p:nvSpPr>
            <p:cNvPr id="189" name="Google Shape;4243;p69">
              <a:extLst>
                <a:ext uri="{FF2B5EF4-FFF2-40B4-BE49-F238E27FC236}">
                  <a16:creationId xmlns:a16="http://schemas.microsoft.com/office/drawing/2014/main" id="{E81CDD9E-82FE-404F-8AC5-58C408277EDE}"/>
                </a:ext>
              </a:extLst>
            </p:cNvPr>
            <p:cNvSpPr/>
            <p:nvPr/>
          </p:nvSpPr>
          <p:spPr>
            <a:xfrm>
              <a:off x="2238375" y="1228225"/>
              <a:ext cx="303775" cy="439450"/>
            </a:xfrm>
            <a:custGeom>
              <a:avLst/>
              <a:gdLst/>
              <a:ahLst/>
              <a:cxnLst/>
              <a:rect l="l" t="t" r="r" b="b"/>
              <a:pathLst>
                <a:path w="12151" h="17578" fill="none" extrusionOk="0">
                  <a:moveTo>
                    <a:pt x="5907" y="0"/>
                  </a:moveTo>
                  <a:lnTo>
                    <a:pt x="5907" y="0"/>
                  </a:lnTo>
                  <a:lnTo>
                    <a:pt x="5427" y="0"/>
                  </a:lnTo>
                  <a:lnTo>
                    <a:pt x="5043" y="96"/>
                  </a:ln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207"/>
                  </a:lnTo>
                  <a:lnTo>
                    <a:pt x="0" y="13688"/>
                  </a:lnTo>
                  <a:lnTo>
                    <a:pt x="96" y="14120"/>
                  </a:lnTo>
                  <a:lnTo>
                    <a:pt x="192" y="14408"/>
                  </a:lnTo>
                  <a:lnTo>
                    <a:pt x="336" y="14648"/>
                  </a:lnTo>
                  <a:lnTo>
                    <a:pt x="12006" y="17578"/>
                  </a:lnTo>
                  <a:lnTo>
                    <a:pt x="12006" y="17578"/>
                  </a:lnTo>
                  <a:lnTo>
                    <a:pt x="11814" y="17337"/>
                  </a:lnTo>
                  <a:lnTo>
                    <a:pt x="11718" y="17001"/>
                  </a:lnTo>
                  <a:lnTo>
                    <a:pt x="11670" y="16521"/>
                  </a:lnTo>
                  <a:lnTo>
                    <a:pt x="11670" y="15945"/>
                  </a:lnTo>
                  <a:lnTo>
                    <a:pt x="11670" y="15945"/>
                  </a:lnTo>
                  <a:lnTo>
                    <a:pt x="11670" y="15176"/>
                  </a:lnTo>
                  <a:lnTo>
                    <a:pt x="11718" y="14312"/>
                  </a:lnTo>
                  <a:lnTo>
                    <a:pt x="11910" y="12247"/>
                  </a:lnTo>
                  <a:lnTo>
                    <a:pt x="12102" y="9990"/>
                  </a:lnTo>
                  <a:lnTo>
                    <a:pt x="12150" y="8837"/>
                  </a:lnTo>
                  <a:lnTo>
                    <a:pt x="12150" y="7636"/>
                  </a:lnTo>
                  <a:lnTo>
                    <a:pt x="12150" y="7636"/>
                  </a:lnTo>
                  <a:lnTo>
                    <a:pt x="12102" y="6148"/>
                  </a:lnTo>
                  <a:lnTo>
                    <a:pt x="12054" y="5427"/>
                  </a:lnTo>
                  <a:lnTo>
                    <a:pt x="11958" y="4707"/>
                  </a:lnTo>
                  <a:lnTo>
                    <a:pt x="11862" y="4034"/>
                  </a:lnTo>
                  <a:lnTo>
                    <a:pt x="11670" y="3410"/>
                  </a:lnTo>
                  <a:lnTo>
                    <a:pt x="11478" y="2786"/>
                  </a:lnTo>
                  <a:lnTo>
                    <a:pt x="11238" y="2209"/>
                  </a:lnTo>
                  <a:lnTo>
                    <a:pt x="11238" y="2209"/>
                  </a:lnTo>
                  <a:lnTo>
                    <a:pt x="11046" y="1873"/>
                  </a:lnTo>
                  <a:lnTo>
                    <a:pt x="10710" y="1585"/>
                  </a:lnTo>
                  <a:lnTo>
                    <a:pt x="10710" y="1585"/>
                  </a:lnTo>
                  <a:lnTo>
                    <a:pt x="9797" y="1393"/>
                  </a:lnTo>
                  <a:lnTo>
                    <a:pt x="9797" y="1393"/>
                  </a:lnTo>
                  <a:lnTo>
                    <a:pt x="9653" y="1633"/>
                  </a:lnTo>
                  <a:lnTo>
                    <a:pt x="9509" y="1873"/>
                  </a:lnTo>
                  <a:lnTo>
                    <a:pt x="9317" y="2065"/>
                  </a:lnTo>
                  <a:lnTo>
                    <a:pt x="9125" y="2258"/>
                  </a:lnTo>
                  <a:lnTo>
                    <a:pt x="8933" y="2402"/>
                  </a:lnTo>
                  <a:lnTo>
                    <a:pt x="8693" y="2498"/>
                  </a:lnTo>
                  <a:lnTo>
                    <a:pt x="8404" y="2594"/>
                  </a:lnTo>
                  <a:lnTo>
                    <a:pt x="8164" y="2594"/>
                  </a:lnTo>
                  <a:lnTo>
                    <a:pt x="8164" y="2594"/>
                  </a:lnTo>
                  <a:lnTo>
                    <a:pt x="7876" y="2594"/>
                  </a:lnTo>
                  <a:lnTo>
                    <a:pt x="7876" y="2594"/>
                  </a:lnTo>
                  <a:lnTo>
                    <a:pt x="7588" y="2498"/>
                  </a:lnTo>
                  <a:lnTo>
                    <a:pt x="7252" y="2354"/>
                  </a:lnTo>
                  <a:lnTo>
                    <a:pt x="7012" y="2113"/>
                  </a:lnTo>
                  <a:lnTo>
                    <a:pt x="6820" y="1873"/>
                  </a:lnTo>
                  <a:lnTo>
                    <a:pt x="6627" y="1537"/>
                  </a:lnTo>
                  <a:lnTo>
                    <a:pt x="6531" y="1201"/>
                  </a:lnTo>
                  <a:lnTo>
                    <a:pt x="6483" y="865"/>
                  </a:lnTo>
                  <a:lnTo>
                    <a:pt x="6531" y="481"/>
                  </a:lnTo>
                  <a:lnTo>
                    <a:pt x="6531" y="481"/>
                  </a:lnTo>
                  <a:lnTo>
                    <a:pt x="6676" y="48"/>
                  </a:lnTo>
                  <a:lnTo>
                    <a:pt x="6676" y="48"/>
                  </a:lnTo>
                  <a:lnTo>
                    <a:pt x="7012" y="96"/>
                  </a:lnTo>
                  <a:lnTo>
                    <a:pt x="7012" y="96"/>
                  </a:lnTo>
                  <a:lnTo>
                    <a:pt x="7012" y="96"/>
                  </a:lnTo>
                  <a:lnTo>
                    <a:pt x="6435" y="0"/>
                  </a:lnTo>
                  <a:lnTo>
                    <a:pt x="5907" y="0"/>
                  </a:lnTo>
                </a:path>
              </a:pathLst>
            </a:custGeom>
            <a:noFill/>
            <a:ln>
              <a:noFill/>
            </a:ln>
          </p:spPr>
          <p:txBody>
            <a:bodyPr spcFirstLastPara="1" wrap="square" lIns="91425" tIns="91425" rIns="91425" bIns="91425" anchor="ctr" anchorCtr="0">
              <a:noAutofit/>
            </a:bodyPr>
            <a:lstStyle/>
            <a:p>
              <a:endParaRPr sz="1800"/>
            </a:p>
          </p:txBody>
        </p:sp>
        <p:sp>
          <p:nvSpPr>
            <p:cNvPr id="190" name="Google Shape;4244;p69">
              <a:extLst>
                <a:ext uri="{FF2B5EF4-FFF2-40B4-BE49-F238E27FC236}">
                  <a16:creationId xmlns:a16="http://schemas.microsoft.com/office/drawing/2014/main" id="{A77A48A2-A41F-4F26-AC89-3252BC21AE88}"/>
                </a:ext>
              </a:extLst>
            </p:cNvPr>
            <p:cNvSpPr/>
            <p:nvPr/>
          </p:nvSpPr>
          <p:spPr>
            <a:xfrm>
              <a:off x="2400450" y="1229425"/>
              <a:ext cx="84075" cy="63650"/>
            </a:xfrm>
            <a:custGeom>
              <a:avLst/>
              <a:gdLst/>
              <a:ahLst/>
              <a:cxnLst/>
              <a:rect l="l" t="t" r="r" b="b"/>
              <a:pathLst>
                <a:path w="3363" h="2546" extrusionOk="0">
                  <a:moveTo>
                    <a:pt x="193" y="0"/>
                  </a:moveTo>
                  <a:lnTo>
                    <a:pt x="48" y="433"/>
                  </a:lnTo>
                  <a:lnTo>
                    <a:pt x="0" y="817"/>
                  </a:lnTo>
                  <a:lnTo>
                    <a:pt x="48" y="1153"/>
                  </a:lnTo>
                  <a:lnTo>
                    <a:pt x="144" y="1489"/>
                  </a:lnTo>
                  <a:lnTo>
                    <a:pt x="337" y="1825"/>
                  </a:lnTo>
                  <a:lnTo>
                    <a:pt x="529" y="2065"/>
                  </a:lnTo>
                  <a:lnTo>
                    <a:pt x="769" y="2306"/>
                  </a:lnTo>
                  <a:lnTo>
                    <a:pt x="1105" y="2450"/>
                  </a:lnTo>
                  <a:lnTo>
                    <a:pt x="1393" y="2546"/>
                  </a:lnTo>
                  <a:lnTo>
                    <a:pt x="1729" y="2546"/>
                  </a:lnTo>
                  <a:lnTo>
                    <a:pt x="2065" y="2498"/>
                  </a:lnTo>
                  <a:lnTo>
                    <a:pt x="2402" y="2402"/>
                  </a:lnTo>
                  <a:lnTo>
                    <a:pt x="2690" y="2210"/>
                  </a:lnTo>
                  <a:lnTo>
                    <a:pt x="2930" y="1969"/>
                  </a:lnTo>
                  <a:lnTo>
                    <a:pt x="3122" y="1681"/>
                  </a:lnTo>
                  <a:lnTo>
                    <a:pt x="3266" y="1345"/>
                  </a:lnTo>
                  <a:lnTo>
                    <a:pt x="3362" y="1009"/>
                  </a:lnTo>
                  <a:lnTo>
                    <a:pt x="2642" y="673"/>
                  </a:lnTo>
                  <a:lnTo>
                    <a:pt x="1825" y="385"/>
                  </a:lnTo>
                  <a:lnTo>
                    <a:pt x="1009" y="144"/>
                  </a:lnTo>
                  <a:lnTo>
                    <a:pt x="193" y="0"/>
                  </a:lnTo>
                  <a:close/>
                </a:path>
              </a:pathLst>
            </a:custGeom>
            <a:solidFill>
              <a:schemeClr val="accent1"/>
            </a:solidFill>
            <a:ln>
              <a:noFill/>
            </a:ln>
          </p:spPr>
          <p:txBody>
            <a:bodyPr spcFirstLastPara="1" wrap="square" lIns="91425" tIns="91425" rIns="91425" bIns="91425" anchor="ctr" anchorCtr="0">
              <a:noAutofit/>
            </a:bodyPr>
            <a:lstStyle/>
            <a:p>
              <a:endParaRPr sz="1800"/>
            </a:p>
          </p:txBody>
        </p:sp>
        <p:sp>
          <p:nvSpPr>
            <p:cNvPr id="191" name="Google Shape;4245;p69">
              <a:extLst>
                <a:ext uri="{FF2B5EF4-FFF2-40B4-BE49-F238E27FC236}">
                  <a16:creationId xmlns:a16="http://schemas.microsoft.com/office/drawing/2014/main" id="{326F17DC-5EF8-4072-BDAF-B290A6631008}"/>
                </a:ext>
              </a:extLst>
            </p:cNvPr>
            <p:cNvSpPr/>
            <p:nvPr/>
          </p:nvSpPr>
          <p:spPr>
            <a:xfrm>
              <a:off x="2400450" y="1229425"/>
              <a:ext cx="84075" cy="63650"/>
            </a:xfrm>
            <a:custGeom>
              <a:avLst/>
              <a:gdLst/>
              <a:ahLst/>
              <a:cxnLst/>
              <a:rect l="l" t="t" r="r" b="b"/>
              <a:pathLst>
                <a:path w="3363" h="2546" fill="none" extrusionOk="0">
                  <a:moveTo>
                    <a:pt x="1393" y="2546"/>
                  </a:moveTo>
                  <a:lnTo>
                    <a:pt x="1393" y="2546"/>
                  </a:lnTo>
                  <a:lnTo>
                    <a:pt x="1729" y="2546"/>
                  </a:lnTo>
                  <a:lnTo>
                    <a:pt x="2065" y="2498"/>
                  </a:lnTo>
                  <a:lnTo>
                    <a:pt x="2402" y="2402"/>
                  </a:lnTo>
                  <a:lnTo>
                    <a:pt x="2690" y="2210"/>
                  </a:lnTo>
                  <a:lnTo>
                    <a:pt x="2930" y="1969"/>
                  </a:lnTo>
                  <a:lnTo>
                    <a:pt x="3122" y="1681"/>
                  </a:lnTo>
                  <a:lnTo>
                    <a:pt x="3266" y="1345"/>
                  </a:lnTo>
                  <a:lnTo>
                    <a:pt x="3362" y="1009"/>
                  </a:lnTo>
                  <a:lnTo>
                    <a:pt x="3362" y="1009"/>
                  </a:lnTo>
                  <a:lnTo>
                    <a:pt x="2642" y="673"/>
                  </a:lnTo>
                  <a:lnTo>
                    <a:pt x="1825" y="385"/>
                  </a:lnTo>
                  <a:lnTo>
                    <a:pt x="1009" y="144"/>
                  </a:lnTo>
                  <a:lnTo>
                    <a:pt x="193" y="0"/>
                  </a:lnTo>
                  <a:lnTo>
                    <a:pt x="193" y="0"/>
                  </a:lnTo>
                  <a:lnTo>
                    <a:pt x="48" y="433"/>
                  </a:lnTo>
                  <a:lnTo>
                    <a:pt x="48" y="433"/>
                  </a:lnTo>
                  <a:lnTo>
                    <a:pt x="0" y="817"/>
                  </a:lnTo>
                  <a:lnTo>
                    <a:pt x="48" y="1153"/>
                  </a:lnTo>
                  <a:lnTo>
                    <a:pt x="144" y="1489"/>
                  </a:lnTo>
                  <a:lnTo>
                    <a:pt x="337" y="1825"/>
                  </a:lnTo>
                  <a:lnTo>
                    <a:pt x="529" y="2065"/>
                  </a:lnTo>
                  <a:lnTo>
                    <a:pt x="769" y="2306"/>
                  </a:lnTo>
                  <a:lnTo>
                    <a:pt x="1105" y="2450"/>
                  </a:lnTo>
                  <a:lnTo>
                    <a:pt x="1393" y="2546"/>
                  </a:lnTo>
                </a:path>
              </a:pathLst>
            </a:custGeom>
            <a:noFill/>
            <a:ln>
              <a:noFill/>
            </a:ln>
          </p:spPr>
          <p:txBody>
            <a:bodyPr spcFirstLastPara="1" wrap="square" lIns="91425" tIns="91425" rIns="91425" bIns="91425" anchor="ctr" anchorCtr="0">
              <a:noAutofit/>
            </a:bodyPr>
            <a:lstStyle/>
            <a:p>
              <a:endParaRPr sz="1800"/>
            </a:p>
          </p:txBody>
        </p:sp>
        <p:sp>
          <p:nvSpPr>
            <p:cNvPr id="192" name="Google Shape;4246;p69">
              <a:extLst>
                <a:ext uri="{FF2B5EF4-FFF2-40B4-BE49-F238E27FC236}">
                  <a16:creationId xmlns:a16="http://schemas.microsoft.com/office/drawing/2014/main" id="{B4BE78B0-BB66-441E-880D-819C6AFCFD65}"/>
                </a:ext>
              </a:extLst>
            </p:cNvPr>
            <p:cNvSpPr/>
            <p:nvPr/>
          </p:nvSpPr>
          <p:spPr>
            <a:xfrm>
              <a:off x="2419650" y="1218625"/>
              <a:ext cx="46850" cy="51650"/>
            </a:xfrm>
            <a:custGeom>
              <a:avLst/>
              <a:gdLst/>
              <a:ahLst/>
              <a:cxnLst/>
              <a:rect l="l" t="t" r="r" b="b"/>
              <a:pathLst>
                <a:path w="1874" h="2066" extrusionOk="0">
                  <a:moveTo>
                    <a:pt x="481" y="0"/>
                  </a:moveTo>
                  <a:lnTo>
                    <a:pt x="1" y="1489"/>
                  </a:lnTo>
                  <a:lnTo>
                    <a:pt x="1490" y="2065"/>
                  </a:lnTo>
                  <a:lnTo>
                    <a:pt x="1874" y="384"/>
                  </a:lnTo>
                  <a:lnTo>
                    <a:pt x="481" y="0"/>
                  </a:lnTo>
                  <a:close/>
                </a:path>
              </a:pathLst>
            </a:custGeom>
            <a:solidFill>
              <a:srgbClr val="D3641A"/>
            </a:solidFill>
            <a:ln>
              <a:noFill/>
            </a:ln>
          </p:spPr>
          <p:txBody>
            <a:bodyPr spcFirstLastPara="1" wrap="square" lIns="91425" tIns="91425" rIns="91425" bIns="91425" anchor="ctr" anchorCtr="0">
              <a:noAutofit/>
            </a:bodyPr>
            <a:lstStyle/>
            <a:p>
              <a:endParaRPr sz="1800"/>
            </a:p>
          </p:txBody>
        </p:sp>
        <p:sp>
          <p:nvSpPr>
            <p:cNvPr id="193" name="Google Shape;4247;p69">
              <a:extLst>
                <a:ext uri="{FF2B5EF4-FFF2-40B4-BE49-F238E27FC236}">
                  <a16:creationId xmlns:a16="http://schemas.microsoft.com/office/drawing/2014/main" id="{E862D7A0-5A24-48D9-BEC0-B4976DE8AD46}"/>
                </a:ext>
              </a:extLst>
            </p:cNvPr>
            <p:cNvSpPr/>
            <p:nvPr/>
          </p:nvSpPr>
          <p:spPr>
            <a:xfrm>
              <a:off x="2419650" y="1218625"/>
              <a:ext cx="46850" cy="51650"/>
            </a:xfrm>
            <a:custGeom>
              <a:avLst/>
              <a:gdLst/>
              <a:ahLst/>
              <a:cxnLst/>
              <a:rect l="l" t="t" r="r" b="b"/>
              <a:pathLst>
                <a:path w="1874" h="2066" fill="none" extrusionOk="0">
                  <a:moveTo>
                    <a:pt x="481" y="0"/>
                  </a:moveTo>
                  <a:lnTo>
                    <a:pt x="1" y="1489"/>
                  </a:lnTo>
                  <a:lnTo>
                    <a:pt x="1490" y="2065"/>
                  </a:lnTo>
                  <a:lnTo>
                    <a:pt x="1874" y="384"/>
                  </a:lnTo>
                  <a:lnTo>
                    <a:pt x="481" y="0"/>
                  </a:lnTo>
                </a:path>
              </a:pathLst>
            </a:custGeom>
            <a:noFill/>
            <a:ln>
              <a:noFill/>
            </a:ln>
          </p:spPr>
          <p:txBody>
            <a:bodyPr spcFirstLastPara="1" wrap="square" lIns="91425" tIns="91425" rIns="91425" bIns="91425" anchor="ctr" anchorCtr="0">
              <a:noAutofit/>
            </a:bodyPr>
            <a:lstStyle/>
            <a:p>
              <a:endParaRPr sz="1800"/>
            </a:p>
          </p:txBody>
        </p:sp>
        <p:sp>
          <p:nvSpPr>
            <p:cNvPr id="194" name="Google Shape;4248;p69">
              <a:extLst>
                <a:ext uri="{FF2B5EF4-FFF2-40B4-BE49-F238E27FC236}">
                  <a16:creationId xmlns:a16="http://schemas.microsoft.com/office/drawing/2014/main" id="{9B70D18A-7068-40E0-87AD-B89AB5FDFB7C}"/>
                </a:ext>
              </a:extLst>
            </p:cNvPr>
            <p:cNvSpPr/>
            <p:nvPr/>
          </p:nvSpPr>
          <p:spPr>
            <a:xfrm>
              <a:off x="2419650" y="1237825"/>
              <a:ext cx="40850" cy="32450"/>
            </a:xfrm>
            <a:custGeom>
              <a:avLst/>
              <a:gdLst/>
              <a:ahLst/>
              <a:cxnLst/>
              <a:rect l="l" t="t" r="r" b="b"/>
              <a:pathLst>
                <a:path w="1634" h="1298" extrusionOk="0">
                  <a:moveTo>
                    <a:pt x="241" y="1"/>
                  </a:moveTo>
                  <a:lnTo>
                    <a:pt x="1" y="721"/>
                  </a:lnTo>
                  <a:lnTo>
                    <a:pt x="1490" y="1297"/>
                  </a:lnTo>
                  <a:lnTo>
                    <a:pt x="1634" y="673"/>
                  </a:lnTo>
                  <a:lnTo>
                    <a:pt x="961" y="385"/>
                  </a:lnTo>
                  <a:lnTo>
                    <a:pt x="289" y="1"/>
                  </a:lnTo>
                  <a:close/>
                </a:path>
              </a:pathLst>
            </a:custGeom>
            <a:solidFill>
              <a:srgbClr val="BF5011"/>
            </a:solidFill>
            <a:ln>
              <a:noFill/>
            </a:ln>
          </p:spPr>
          <p:txBody>
            <a:bodyPr spcFirstLastPara="1" wrap="square" lIns="91425" tIns="91425" rIns="91425" bIns="91425" anchor="ctr" anchorCtr="0">
              <a:noAutofit/>
            </a:bodyPr>
            <a:lstStyle/>
            <a:p>
              <a:endParaRPr sz="1800"/>
            </a:p>
          </p:txBody>
        </p:sp>
        <p:sp>
          <p:nvSpPr>
            <p:cNvPr id="195" name="Google Shape;4249;p69">
              <a:extLst>
                <a:ext uri="{FF2B5EF4-FFF2-40B4-BE49-F238E27FC236}">
                  <a16:creationId xmlns:a16="http://schemas.microsoft.com/office/drawing/2014/main" id="{05992857-E5E3-4217-AFCC-0F864197D493}"/>
                </a:ext>
              </a:extLst>
            </p:cNvPr>
            <p:cNvSpPr/>
            <p:nvPr/>
          </p:nvSpPr>
          <p:spPr>
            <a:xfrm>
              <a:off x="2419650" y="1237825"/>
              <a:ext cx="40850" cy="32450"/>
            </a:xfrm>
            <a:custGeom>
              <a:avLst/>
              <a:gdLst/>
              <a:ahLst/>
              <a:cxnLst/>
              <a:rect l="l" t="t" r="r" b="b"/>
              <a:pathLst>
                <a:path w="1634" h="1298" fill="none" extrusionOk="0">
                  <a:moveTo>
                    <a:pt x="241" y="1"/>
                  </a:moveTo>
                  <a:lnTo>
                    <a:pt x="1" y="721"/>
                  </a:lnTo>
                  <a:lnTo>
                    <a:pt x="1490" y="1297"/>
                  </a:lnTo>
                  <a:lnTo>
                    <a:pt x="1634" y="673"/>
                  </a:lnTo>
                  <a:lnTo>
                    <a:pt x="1634" y="673"/>
                  </a:lnTo>
                  <a:lnTo>
                    <a:pt x="961" y="385"/>
                  </a:lnTo>
                  <a:lnTo>
                    <a:pt x="289" y="1"/>
                  </a:lnTo>
                  <a:lnTo>
                    <a:pt x="241" y="1"/>
                  </a:lnTo>
                </a:path>
              </a:pathLst>
            </a:custGeom>
            <a:noFill/>
            <a:ln>
              <a:noFill/>
            </a:ln>
          </p:spPr>
          <p:txBody>
            <a:bodyPr spcFirstLastPara="1" wrap="square" lIns="91425" tIns="91425" rIns="91425" bIns="91425" anchor="ctr" anchorCtr="0">
              <a:noAutofit/>
            </a:bodyPr>
            <a:lstStyle/>
            <a:p>
              <a:endParaRPr sz="1800"/>
            </a:p>
          </p:txBody>
        </p:sp>
        <p:sp>
          <p:nvSpPr>
            <p:cNvPr id="196" name="Google Shape;4250;p69">
              <a:extLst>
                <a:ext uri="{FF2B5EF4-FFF2-40B4-BE49-F238E27FC236}">
                  <a16:creationId xmlns:a16="http://schemas.microsoft.com/office/drawing/2014/main" id="{B61C7168-FBB4-4FD5-975E-A6141DC7D11E}"/>
                </a:ext>
              </a:extLst>
            </p:cNvPr>
            <p:cNvSpPr/>
            <p:nvPr/>
          </p:nvSpPr>
          <p:spPr>
            <a:xfrm>
              <a:off x="2216750" y="852425"/>
              <a:ext cx="147700" cy="152500"/>
            </a:xfrm>
            <a:custGeom>
              <a:avLst/>
              <a:gdLst/>
              <a:ahLst/>
              <a:cxnLst/>
              <a:rect l="l" t="t" r="r" b="b"/>
              <a:pathLst>
                <a:path w="5908" h="6100" extrusionOk="0">
                  <a:moveTo>
                    <a:pt x="2930" y="0"/>
                  </a:moveTo>
                  <a:lnTo>
                    <a:pt x="2354" y="96"/>
                  </a:lnTo>
                  <a:lnTo>
                    <a:pt x="1826" y="337"/>
                  </a:lnTo>
                  <a:lnTo>
                    <a:pt x="1297" y="625"/>
                  </a:lnTo>
                  <a:lnTo>
                    <a:pt x="865" y="1057"/>
                  </a:lnTo>
                  <a:lnTo>
                    <a:pt x="673" y="1297"/>
                  </a:ln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585" y="5860"/>
                  </a:lnTo>
                  <a:lnTo>
                    <a:pt x="1826" y="5956"/>
                  </a:lnTo>
                  <a:lnTo>
                    <a:pt x="2114" y="6052"/>
                  </a:lnTo>
                  <a:lnTo>
                    <a:pt x="2402" y="6100"/>
                  </a:lnTo>
                  <a:lnTo>
                    <a:pt x="2978" y="6100"/>
                  </a:lnTo>
                  <a:lnTo>
                    <a:pt x="3554" y="6004"/>
                  </a:lnTo>
                  <a:lnTo>
                    <a:pt x="4083" y="5763"/>
                  </a:lnTo>
                  <a:lnTo>
                    <a:pt x="4563" y="5475"/>
                  </a:lnTo>
                  <a:lnTo>
                    <a:pt x="5043" y="5043"/>
                  </a:lnTo>
                  <a:lnTo>
                    <a:pt x="5235" y="4803"/>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323" y="241"/>
                  </a:lnTo>
                  <a:lnTo>
                    <a:pt x="4035" y="145"/>
                  </a:lnTo>
                  <a:lnTo>
                    <a:pt x="3747" y="48"/>
                  </a:lnTo>
                  <a:lnTo>
                    <a:pt x="3506" y="0"/>
                  </a:lnTo>
                  <a:close/>
                </a:path>
              </a:pathLst>
            </a:custGeom>
            <a:solidFill>
              <a:srgbClr val="D3641A"/>
            </a:solidFill>
            <a:ln>
              <a:noFill/>
            </a:ln>
          </p:spPr>
          <p:txBody>
            <a:bodyPr spcFirstLastPara="1" wrap="square" lIns="91425" tIns="91425" rIns="91425" bIns="91425" anchor="ctr" anchorCtr="0">
              <a:noAutofit/>
            </a:bodyPr>
            <a:lstStyle/>
            <a:p>
              <a:endParaRPr sz="1800"/>
            </a:p>
          </p:txBody>
        </p:sp>
        <p:sp>
          <p:nvSpPr>
            <p:cNvPr id="197" name="Google Shape;4251;p69">
              <a:extLst>
                <a:ext uri="{FF2B5EF4-FFF2-40B4-BE49-F238E27FC236}">
                  <a16:creationId xmlns:a16="http://schemas.microsoft.com/office/drawing/2014/main" id="{198E426F-D84A-405C-942C-C7F5C36A99F7}"/>
                </a:ext>
              </a:extLst>
            </p:cNvPr>
            <p:cNvSpPr/>
            <p:nvPr/>
          </p:nvSpPr>
          <p:spPr>
            <a:xfrm>
              <a:off x="2216750" y="852425"/>
              <a:ext cx="147700" cy="152500"/>
            </a:xfrm>
            <a:custGeom>
              <a:avLst/>
              <a:gdLst/>
              <a:ahLst/>
              <a:cxnLst/>
              <a:rect l="l" t="t" r="r" b="b"/>
              <a:pathLst>
                <a:path w="5908" h="6100" fill="none" extrusionOk="0">
                  <a:moveTo>
                    <a:pt x="481" y="1537"/>
                  </a:move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345" y="5715"/>
                  </a:lnTo>
                  <a:lnTo>
                    <a:pt x="1585" y="5860"/>
                  </a:lnTo>
                  <a:lnTo>
                    <a:pt x="1826" y="5956"/>
                  </a:lnTo>
                  <a:lnTo>
                    <a:pt x="2114" y="6052"/>
                  </a:lnTo>
                  <a:lnTo>
                    <a:pt x="2402" y="6100"/>
                  </a:lnTo>
                  <a:lnTo>
                    <a:pt x="2690" y="6100"/>
                  </a:lnTo>
                  <a:lnTo>
                    <a:pt x="2978" y="6100"/>
                  </a:lnTo>
                  <a:lnTo>
                    <a:pt x="3554" y="6004"/>
                  </a:lnTo>
                  <a:lnTo>
                    <a:pt x="4083" y="5763"/>
                  </a:lnTo>
                  <a:lnTo>
                    <a:pt x="4563" y="5475"/>
                  </a:lnTo>
                  <a:lnTo>
                    <a:pt x="5043" y="5043"/>
                  </a:lnTo>
                  <a:lnTo>
                    <a:pt x="5235" y="4803"/>
                  </a:lnTo>
                  <a:lnTo>
                    <a:pt x="5379" y="4515"/>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563" y="385"/>
                  </a:lnTo>
                  <a:lnTo>
                    <a:pt x="4323" y="241"/>
                  </a:lnTo>
                  <a:lnTo>
                    <a:pt x="4035" y="145"/>
                  </a:lnTo>
                  <a:lnTo>
                    <a:pt x="3747" y="48"/>
                  </a:lnTo>
                  <a:lnTo>
                    <a:pt x="3506" y="0"/>
                  </a:lnTo>
                  <a:lnTo>
                    <a:pt x="3218" y="0"/>
                  </a:lnTo>
                  <a:lnTo>
                    <a:pt x="2930" y="0"/>
                  </a:lnTo>
                  <a:lnTo>
                    <a:pt x="2354" y="96"/>
                  </a:lnTo>
                  <a:lnTo>
                    <a:pt x="1826" y="337"/>
                  </a:lnTo>
                  <a:lnTo>
                    <a:pt x="1297" y="625"/>
                  </a:lnTo>
                  <a:lnTo>
                    <a:pt x="865" y="1057"/>
                  </a:lnTo>
                  <a:lnTo>
                    <a:pt x="673" y="1297"/>
                  </a:lnTo>
                  <a:lnTo>
                    <a:pt x="481" y="1537"/>
                  </a:lnTo>
                </a:path>
              </a:pathLst>
            </a:custGeom>
            <a:noFill/>
            <a:ln>
              <a:noFill/>
            </a:ln>
          </p:spPr>
          <p:txBody>
            <a:bodyPr spcFirstLastPara="1" wrap="square" lIns="91425" tIns="91425" rIns="91425" bIns="91425" anchor="ctr" anchorCtr="0">
              <a:noAutofit/>
            </a:bodyPr>
            <a:lstStyle/>
            <a:p>
              <a:endParaRPr sz="1800"/>
            </a:p>
          </p:txBody>
        </p:sp>
        <p:sp>
          <p:nvSpPr>
            <p:cNvPr id="198" name="Google Shape;4252;p69">
              <a:extLst>
                <a:ext uri="{FF2B5EF4-FFF2-40B4-BE49-F238E27FC236}">
                  <a16:creationId xmlns:a16="http://schemas.microsoft.com/office/drawing/2014/main" id="{A363CBA5-F32D-4326-8553-FCE7F5EBBC33}"/>
                </a:ext>
              </a:extLst>
            </p:cNvPr>
            <p:cNvSpPr/>
            <p:nvPr/>
          </p:nvSpPr>
          <p:spPr>
            <a:xfrm>
              <a:off x="2237150" y="877625"/>
              <a:ext cx="49275" cy="90075"/>
            </a:xfrm>
            <a:custGeom>
              <a:avLst/>
              <a:gdLst/>
              <a:ahLst/>
              <a:cxnLst/>
              <a:rect l="l" t="t" r="r" b="b"/>
              <a:pathLst>
                <a:path w="1971" h="3603" extrusionOk="0">
                  <a:moveTo>
                    <a:pt x="1634" y="1"/>
                  </a:moveTo>
                  <a:lnTo>
                    <a:pt x="1442" y="49"/>
                  </a:lnTo>
                  <a:lnTo>
                    <a:pt x="1202" y="145"/>
                  </a:lnTo>
                  <a:lnTo>
                    <a:pt x="1010" y="241"/>
                  </a:lnTo>
                  <a:lnTo>
                    <a:pt x="769" y="385"/>
                  </a:lnTo>
                  <a:lnTo>
                    <a:pt x="625" y="529"/>
                  </a:lnTo>
                  <a:lnTo>
                    <a:pt x="433" y="721"/>
                  </a:lnTo>
                  <a:lnTo>
                    <a:pt x="289" y="913"/>
                  </a:lnTo>
                  <a:lnTo>
                    <a:pt x="145" y="1250"/>
                  </a:lnTo>
                  <a:lnTo>
                    <a:pt x="49" y="1634"/>
                  </a:lnTo>
                  <a:lnTo>
                    <a:pt x="1" y="1970"/>
                  </a:lnTo>
                  <a:lnTo>
                    <a:pt x="49" y="2306"/>
                  </a:lnTo>
                  <a:lnTo>
                    <a:pt x="145" y="2642"/>
                  </a:lnTo>
                  <a:lnTo>
                    <a:pt x="289" y="2931"/>
                  </a:lnTo>
                  <a:lnTo>
                    <a:pt x="481" y="3171"/>
                  </a:lnTo>
                  <a:lnTo>
                    <a:pt x="769" y="3363"/>
                  </a:lnTo>
                  <a:lnTo>
                    <a:pt x="1154" y="3555"/>
                  </a:lnTo>
                  <a:lnTo>
                    <a:pt x="1538" y="3603"/>
                  </a:lnTo>
                  <a:lnTo>
                    <a:pt x="1730" y="3171"/>
                  </a:lnTo>
                  <a:lnTo>
                    <a:pt x="1730" y="2354"/>
                  </a:lnTo>
                  <a:lnTo>
                    <a:pt x="1778" y="1538"/>
                  </a:lnTo>
                  <a:lnTo>
                    <a:pt x="1826" y="769"/>
                  </a:lnTo>
                  <a:lnTo>
                    <a:pt x="1970" y="1"/>
                  </a:lnTo>
                  <a:close/>
                </a:path>
              </a:pathLst>
            </a:custGeom>
            <a:solidFill>
              <a:srgbClr val="BF5011"/>
            </a:solidFill>
            <a:ln>
              <a:noFill/>
            </a:ln>
          </p:spPr>
          <p:txBody>
            <a:bodyPr spcFirstLastPara="1" wrap="square" lIns="91425" tIns="91425" rIns="91425" bIns="91425" anchor="ctr" anchorCtr="0">
              <a:noAutofit/>
            </a:bodyPr>
            <a:lstStyle/>
            <a:p>
              <a:endParaRPr sz="1800"/>
            </a:p>
          </p:txBody>
        </p:sp>
        <p:sp>
          <p:nvSpPr>
            <p:cNvPr id="199" name="Google Shape;4253;p69">
              <a:extLst>
                <a:ext uri="{FF2B5EF4-FFF2-40B4-BE49-F238E27FC236}">
                  <a16:creationId xmlns:a16="http://schemas.microsoft.com/office/drawing/2014/main" id="{2775516D-C998-41F9-85B3-830538444BA4}"/>
                </a:ext>
              </a:extLst>
            </p:cNvPr>
            <p:cNvSpPr/>
            <p:nvPr/>
          </p:nvSpPr>
          <p:spPr>
            <a:xfrm>
              <a:off x="2237150" y="877625"/>
              <a:ext cx="49275" cy="90075"/>
            </a:xfrm>
            <a:custGeom>
              <a:avLst/>
              <a:gdLst/>
              <a:ahLst/>
              <a:cxnLst/>
              <a:rect l="l" t="t" r="r" b="b"/>
              <a:pathLst>
                <a:path w="1971" h="3603" fill="none" extrusionOk="0">
                  <a:moveTo>
                    <a:pt x="1874" y="1"/>
                  </a:moveTo>
                  <a:lnTo>
                    <a:pt x="1874" y="1"/>
                  </a:lnTo>
                  <a:lnTo>
                    <a:pt x="1634" y="1"/>
                  </a:lnTo>
                  <a:lnTo>
                    <a:pt x="1442" y="49"/>
                  </a:lnTo>
                  <a:lnTo>
                    <a:pt x="1202" y="145"/>
                  </a:lnTo>
                  <a:lnTo>
                    <a:pt x="1010" y="241"/>
                  </a:lnTo>
                  <a:lnTo>
                    <a:pt x="769" y="385"/>
                  </a:lnTo>
                  <a:lnTo>
                    <a:pt x="625" y="529"/>
                  </a:lnTo>
                  <a:lnTo>
                    <a:pt x="433" y="721"/>
                  </a:lnTo>
                  <a:lnTo>
                    <a:pt x="289" y="913"/>
                  </a:lnTo>
                  <a:lnTo>
                    <a:pt x="289" y="913"/>
                  </a:lnTo>
                  <a:lnTo>
                    <a:pt x="145" y="1250"/>
                  </a:lnTo>
                  <a:lnTo>
                    <a:pt x="49" y="1634"/>
                  </a:lnTo>
                  <a:lnTo>
                    <a:pt x="1" y="1970"/>
                  </a:lnTo>
                  <a:lnTo>
                    <a:pt x="49" y="2306"/>
                  </a:lnTo>
                  <a:lnTo>
                    <a:pt x="145" y="2642"/>
                  </a:lnTo>
                  <a:lnTo>
                    <a:pt x="289" y="2931"/>
                  </a:lnTo>
                  <a:lnTo>
                    <a:pt x="481" y="3171"/>
                  </a:lnTo>
                  <a:lnTo>
                    <a:pt x="769" y="3363"/>
                  </a:lnTo>
                  <a:lnTo>
                    <a:pt x="769" y="3363"/>
                  </a:lnTo>
                  <a:lnTo>
                    <a:pt x="1154" y="3555"/>
                  </a:lnTo>
                  <a:lnTo>
                    <a:pt x="1538" y="3603"/>
                  </a:lnTo>
                  <a:lnTo>
                    <a:pt x="1538" y="3603"/>
                  </a:lnTo>
                  <a:lnTo>
                    <a:pt x="1730" y="3171"/>
                  </a:lnTo>
                  <a:lnTo>
                    <a:pt x="1730" y="3171"/>
                  </a:lnTo>
                  <a:lnTo>
                    <a:pt x="1730" y="2354"/>
                  </a:lnTo>
                  <a:lnTo>
                    <a:pt x="1778" y="1538"/>
                  </a:lnTo>
                  <a:lnTo>
                    <a:pt x="1826" y="769"/>
                  </a:lnTo>
                  <a:lnTo>
                    <a:pt x="1970" y="1"/>
                  </a:lnTo>
                  <a:lnTo>
                    <a:pt x="1970" y="1"/>
                  </a:lnTo>
                  <a:lnTo>
                    <a:pt x="1874" y="1"/>
                  </a:lnTo>
                </a:path>
              </a:pathLst>
            </a:custGeom>
            <a:noFill/>
            <a:ln>
              <a:noFill/>
            </a:ln>
          </p:spPr>
          <p:txBody>
            <a:bodyPr spcFirstLastPara="1" wrap="square" lIns="91425" tIns="91425" rIns="91425" bIns="91425" anchor="ctr" anchorCtr="0">
              <a:noAutofit/>
            </a:bodyPr>
            <a:lstStyle/>
            <a:p>
              <a:endParaRPr sz="1800"/>
            </a:p>
          </p:txBody>
        </p:sp>
        <p:sp>
          <p:nvSpPr>
            <p:cNvPr id="200" name="Google Shape;4254;p69">
              <a:extLst>
                <a:ext uri="{FF2B5EF4-FFF2-40B4-BE49-F238E27FC236}">
                  <a16:creationId xmlns:a16="http://schemas.microsoft.com/office/drawing/2014/main" id="{B6087112-1335-452C-AB29-40BF2CEFE1C9}"/>
                </a:ext>
              </a:extLst>
            </p:cNvPr>
            <p:cNvSpPr/>
            <p:nvPr/>
          </p:nvSpPr>
          <p:spPr>
            <a:xfrm>
              <a:off x="2264775" y="800800"/>
              <a:ext cx="483875" cy="470675"/>
            </a:xfrm>
            <a:custGeom>
              <a:avLst/>
              <a:gdLst/>
              <a:ahLst/>
              <a:cxnLst/>
              <a:rect l="l" t="t" r="r" b="b"/>
              <a:pathLst>
                <a:path w="19355" h="18827" extrusionOk="0">
                  <a:moveTo>
                    <a:pt x="8933" y="0"/>
                  </a:moveTo>
                  <a:lnTo>
                    <a:pt x="8165" y="48"/>
                  </a:lnTo>
                  <a:lnTo>
                    <a:pt x="7444" y="192"/>
                  </a:lnTo>
                  <a:lnTo>
                    <a:pt x="6676" y="385"/>
                  </a:lnTo>
                  <a:lnTo>
                    <a:pt x="5908" y="673"/>
                  </a:lnTo>
                  <a:lnTo>
                    <a:pt x="5235" y="1009"/>
                  </a:lnTo>
                  <a:lnTo>
                    <a:pt x="4515" y="1441"/>
                  </a:lnTo>
                  <a:lnTo>
                    <a:pt x="3891" y="1873"/>
                  </a:lnTo>
                  <a:lnTo>
                    <a:pt x="3266" y="2402"/>
                  </a:lnTo>
                  <a:lnTo>
                    <a:pt x="2738" y="2930"/>
                  </a:lnTo>
                  <a:lnTo>
                    <a:pt x="2210" y="3554"/>
                  </a:lnTo>
                  <a:lnTo>
                    <a:pt x="1777" y="4227"/>
                  </a:lnTo>
                  <a:lnTo>
                    <a:pt x="1105" y="5283"/>
                  </a:lnTo>
                  <a:lnTo>
                    <a:pt x="721" y="6004"/>
                  </a:lnTo>
                  <a:lnTo>
                    <a:pt x="433" y="6676"/>
                  </a:lnTo>
                  <a:lnTo>
                    <a:pt x="241" y="7396"/>
                  </a:lnTo>
                  <a:lnTo>
                    <a:pt x="97" y="8165"/>
                  </a:lnTo>
                  <a:lnTo>
                    <a:pt x="1" y="8885"/>
                  </a:lnTo>
                  <a:lnTo>
                    <a:pt x="1" y="9605"/>
                  </a:lnTo>
                  <a:lnTo>
                    <a:pt x="97" y="10374"/>
                  </a:lnTo>
                  <a:lnTo>
                    <a:pt x="241" y="11094"/>
                  </a:lnTo>
                  <a:lnTo>
                    <a:pt x="433" y="11767"/>
                  </a:lnTo>
                  <a:lnTo>
                    <a:pt x="721" y="12487"/>
                  </a:lnTo>
                  <a:lnTo>
                    <a:pt x="1057" y="13111"/>
                  </a:lnTo>
                  <a:lnTo>
                    <a:pt x="1441" y="13736"/>
                  </a:lnTo>
                  <a:lnTo>
                    <a:pt x="1922" y="14312"/>
                  </a:lnTo>
                  <a:lnTo>
                    <a:pt x="2450" y="14888"/>
                  </a:lnTo>
                  <a:lnTo>
                    <a:pt x="3026" y="15368"/>
                  </a:lnTo>
                  <a:lnTo>
                    <a:pt x="3698" y="15801"/>
                  </a:lnTo>
                  <a:lnTo>
                    <a:pt x="6484" y="17482"/>
                  </a:lnTo>
                  <a:lnTo>
                    <a:pt x="7204" y="17866"/>
                  </a:lnTo>
                  <a:lnTo>
                    <a:pt x="7925" y="18202"/>
                  </a:lnTo>
                  <a:lnTo>
                    <a:pt x="8693" y="18442"/>
                  </a:lnTo>
                  <a:lnTo>
                    <a:pt x="9510" y="18634"/>
                  </a:lnTo>
                  <a:lnTo>
                    <a:pt x="10326" y="18778"/>
                  </a:lnTo>
                  <a:lnTo>
                    <a:pt x="11094" y="18826"/>
                  </a:lnTo>
                  <a:lnTo>
                    <a:pt x="11911" y="18826"/>
                  </a:lnTo>
                  <a:lnTo>
                    <a:pt x="12679" y="18730"/>
                  </a:lnTo>
                  <a:lnTo>
                    <a:pt x="13448" y="18538"/>
                  </a:lnTo>
                  <a:lnTo>
                    <a:pt x="14168" y="18298"/>
                  </a:lnTo>
                  <a:lnTo>
                    <a:pt x="14792" y="17962"/>
                  </a:lnTo>
                  <a:lnTo>
                    <a:pt x="15417" y="17530"/>
                  </a:lnTo>
                  <a:lnTo>
                    <a:pt x="15657" y="17289"/>
                  </a:lnTo>
                  <a:lnTo>
                    <a:pt x="15945" y="17001"/>
                  </a:lnTo>
                  <a:lnTo>
                    <a:pt x="16185" y="16713"/>
                  </a:lnTo>
                  <a:lnTo>
                    <a:pt x="16377" y="16425"/>
                  </a:lnTo>
                  <a:lnTo>
                    <a:pt x="16569" y="16089"/>
                  </a:lnTo>
                  <a:lnTo>
                    <a:pt x="16713" y="15705"/>
                  </a:lnTo>
                  <a:lnTo>
                    <a:pt x="16857" y="15368"/>
                  </a:lnTo>
                  <a:lnTo>
                    <a:pt x="17001" y="14936"/>
                  </a:lnTo>
                  <a:lnTo>
                    <a:pt x="17626" y="13880"/>
                  </a:lnTo>
                  <a:lnTo>
                    <a:pt x="18058" y="13159"/>
                  </a:lnTo>
                  <a:lnTo>
                    <a:pt x="18394" y="12439"/>
                  </a:lnTo>
                  <a:lnTo>
                    <a:pt x="18682" y="11719"/>
                  </a:lnTo>
                  <a:lnTo>
                    <a:pt x="18971" y="10998"/>
                  </a:lnTo>
                  <a:lnTo>
                    <a:pt x="19163" y="10230"/>
                  </a:lnTo>
                  <a:lnTo>
                    <a:pt x="19307" y="9509"/>
                  </a:lnTo>
                  <a:lnTo>
                    <a:pt x="19355" y="8789"/>
                  </a:lnTo>
                  <a:lnTo>
                    <a:pt x="19355" y="8021"/>
                  </a:lnTo>
                  <a:lnTo>
                    <a:pt x="19259" y="7348"/>
                  </a:lnTo>
                  <a:lnTo>
                    <a:pt x="19115" y="6628"/>
                  </a:lnTo>
                  <a:lnTo>
                    <a:pt x="18826" y="5955"/>
                  </a:lnTo>
                  <a:lnTo>
                    <a:pt x="18490" y="5331"/>
                  </a:lnTo>
                  <a:lnTo>
                    <a:pt x="18010" y="4755"/>
                  </a:lnTo>
                  <a:lnTo>
                    <a:pt x="17434" y="4227"/>
                  </a:lnTo>
                  <a:lnTo>
                    <a:pt x="16761" y="3698"/>
                  </a:lnTo>
                  <a:lnTo>
                    <a:pt x="15945" y="3266"/>
                  </a:lnTo>
                  <a:lnTo>
                    <a:pt x="12631" y="961"/>
                  </a:lnTo>
                  <a:lnTo>
                    <a:pt x="11911" y="577"/>
                  </a:lnTo>
                  <a:lnTo>
                    <a:pt x="11190" y="289"/>
                  </a:lnTo>
                  <a:lnTo>
                    <a:pt x="10470" y="144"/>
                  </a:lnTo>
                  <a:lnTo>
                    <a:pt x="9702" y="48"/>
                  </a:lnTo>
                  <a:lnTo>
                    <a:pt x="8933" y="0"/>
                  </a:lnTo>
                  <a:close/>
                </a:path>
              </a:pathLst>
            </a:custGeom>
            <a:solidFill>
              <a:srgbClr val="D3641A"/>
            </a:solidFill>
            <a:ln>
              <a:noFill/>
            </a:ln>
          </p:spPr>
          <p:txBody>
            <a:bodyPr spcFirstLastPara="1" wrap="square" lIns="91425" tIns="91425" rIns="91425" bIns="91425" anchor="ctr" anchorCtr="0">
              <a:noAutofit/>
            </a:bodyPr>
            <a:lstStyle/>
            <a:p>
              <a:endParaRPr sz="1800"/>
            </a:p>
          </p:txBody>
        </p:sp>
        <p:sp>
          <p:nvSpPr>
            <p:cNvPr id="201" name="Google Shape;4255;p69">
              <a:extLst>
                <a:ext uri="{FF2B5EF4-FFF2-40B4-BE49-F238E27FC236}">
                  <a16:creationId xmlns:a16="http://schemas.microsoft.com/office/drawing/2014/main" id="{2BC69E31-F4BB-42C0-B219-0B72A14FA0DA}"/>
                </a:ext>
              </a:extLst>
            </p:cNvPr>
            <p:cNvSpPr/>
            <p:nvPr/>
          </p:nvSpPr>
          <p:spPr>
            <a:xfrm>
              <a:off x="2264775" y="800800"/>
              <a:ext cx="483875" cy="470675"/>
            </a:xfrm>
            <a:custGeom>
              <a:avLst/>
              <a:gdLst/>
              <a:ahLst/>
              <a:cxnLst/>
              <a:rect l="l" t="t" r="r" b="b"/>
              <a:pathLst>
                <a:path w="19355" h="18827" fill="none" extrusionOk="0">
                  <a:moveTo>
                    <a:pt x="12631" y="961"/>
                  </a:moveTo>
                  <a:lnTo>
                    <a:pt x="15945" y="3266"/>
                  </a:lnTo>
                  <a:lnTo>
                    <a:pt x="15945" y="3266"/>
                  </a:lnTo>
                  <a:lnTo>
                    <a:pt x="16761" y="3698"/>
                  </a:lnTo>
                  <a:lnTo>
                    <a:pt x="17434" y="4227"/>
                  </a:lnTo>
                  <a:lnTo>
                    <a:pt x="18010" y="4755"/>
                  </a:lnTo>
                  <a:lnTo>
                    <a:pt x="18490" y="5331"/>
                  </a:lnTo>
                  <a:lnTo>
                    <a:pt x="18826" y="5955"/>
                  </a:lnTo>
                  <a:lnTo>
                    <a:pt x="19115" y="6628"/>
                  </a:lnTo>
                  <a:lnTo>
                    <a:pt x="19259" y="7348"/>
                  </a:lnTo>
                  <a:lnTo>
                    <a:pt x="19355" y="8021"/>
                  </a:lnTo>
                  <a:lnTo>
                    <a:pt x="19355" y="8789"/>
                  </a:lnTo>
                  <a:lnTo>
                    <a:pt x="19307" y="9509"/>
                  </a:lnTo>
                  <a:lnTo>
                    <a:pt x="19163" y="10230"/>
                  </a:lnTo>
                  <a:lnTo>
                    <a:pt x="18971" y="10998"/>
                  </a:lnTo>
                  <a:lnTo>
                    <a:pt x="18682" y="11719"/>
                  </a:lnTo>
                  <a:lnTo>
                    <a:pt x="18394" y="12439"/>
                  </a:lnTo>
                  <a:lnTo>
                    <a:pt x="18058" y="13159"/>
                  </a:lnTo>
                  <a:lnTo>
                    <a:pt x="17626" y="13880"/>
                  </a:lnTo>
                  <a:lnTo>
                    <a:pt x="17001" y="14936"/>
                  </a:lnTo>
                  <a:lnTo>
                    <a:pt x="17001" y="14936"/>
                  </a:lnTo>
                  <a:lnTo>
                    <a:pt x="16857" y="15368"/>
                  </a:lnTo>
                  <a:lnTo>
                    <a:pt x="16713" y="15705"/>
                  </a:lnTo>
                  <a:lnTo>
                    <a:pt x="16569" y="16089"/>
                  </a:lnTo>
                  <a:lnTo>
                    <a:pt x="16377" y="16425"/>
                  </a:lnTo>
                  <a:lnTo>
                    <a:pt x="16185" y="16713"/>
                  </a:lnTo>
                  <a:lnTo>
                    <a:pt x="15945" y="17001"/>
                  </a:lnTo>
                  <a:lnTo>
                    <a:pt x="15657" y="17289"/>
                  </a:lnTo>
                  <a:lnTo>
                    <a:pt x="15417" y="17530"/>
                  </a:lnTo>
                  <a:lnTo>
                    <a:pt x="14792" y="17962"/>
                  </a:lnTo>
                  <a:lnTo>
                    <a:pt x="14168" y="18298"/>
                  </a:lnTo>
                  <a:lnTo>
                    <a:pt x="13448" y="18538"/>
                  </a:lnTo>
                  <a:lnTo>
                    <a:pt x="12679" y="18730"/>
                  </a:lnTo>
                  <a:lnTo>
                    <a:pt x="11911" y="18826"/>
                  </a:lnTo>
                  <a:lnTo>
                    <a:pt x="11094" y="18826"/>
                  </a:lnTo>
                  <a:lnTo>
                    <a:pt x="10326" y="18778"/>
                  </a:lnTo>
                  <a:lnTo>
                    <a:pt x="9510" y="18634"/>
                  </a:lnTo>
                  <a:lnTo>
                    <a:pt x="8693" y="18442"/>
                  </a:lnTo>
                  <a:lnTo>
                    <a:pt x="7925" y="18202"/>
                  </a:lnTo>
                  <a:lnTo>
                    <a:pt x="7204" y="17866"/>
                  </a:lnTo>
                  <a:lnTo>
                    <a:pt x="6484" y="17482"/>
                  </a:lnTo>
                  <a:lnTo>
                    <a:pt x="3698" y="15801"/>
                  </a:lnTo>
                  <a:lnTo>
                    <a:pt x="3698" y="15801"/>
                  </a:lnTo>
                  <a:lnTo>
                    <a:pt x="3026" y="15368"/>
                  </a:lnTo>
                  <a:lnTo>
                    <a:pt x="2450" y="14888"/>
                  </a:lnTo>
                  <a:lnTo>
                    <a:pt x="1922" y="14312"/>
                  </a:lnTo>
                  <a:lnTo>
                    <a:pt x="1441" y="13736"/>
                  </a:lnTo>
                  <a:lnTo>
                    <a:pt x="1057" y="13111"/>
                  </a:lnTo>
                  <a:lnTo>
                    <a:pt x="721" y="12487"/>
                  </a:lnTo>
                  <a:lnTo>
                    <a:pt x="433" y="11767"/>
                  </a:lnTo>
                  <a:lnTo>
                    <a:pt x="241" y="11094"/>
                  </a:lnTo>
                  <a:lnTo>
                    <a:pt x="97" y="10374"/>
                  </a:lnTo>
                  <a:lnTo>
                    <a:pt x="1" y="9605"/>
                  </a:lnTo>
                  <a:lnTo>
                    <a:pt x="1" y="8885"/>
                  </a:lnTo>
                  <a:lnTo>
                    <a:pt x="97" y="8165"/>
                  </a:lnTo>
                  <a:lnTo>
                    <a:pt x="241" y="7396"/>
                  </a:lnTo>
                  <a:lnTo>
                    <a:pt x="433" y="6676"/>
                  </a:lnTo>
                  <a:lnTo>
                    <a:pt x="721" y="6004"/>
                  </a:lnTo>
                  <a:lnTo>
                    <a:pt x="1105" y="5283"/>
                  </a:lnTo>
                  <a:lnTo>
                    <a:pt x="1777" y="4227"/>
                  </a:lnTo>
                  <a:lnTo>
                    <a:pt x="1777" y="4227"/>
                  </a:lnTo>
                  <a:lnTo>
                    <a:pt x="2210" y="3554"/>
                  </a:lnTo>
                  <a:lnTo>
                    <a:pt x="2738" y="2930"/>
                  </a:lnTo>
                  <a:lnTo>
                    <a:pt x="3266" y="2402"/>
                  </a:lnTo>
                  <a:lnTo>
                    <a:pt x="3891" y="1873"/>
                  </a:lnTo>
                  <a:lnTo>
                    <a:pt x="4515" y="1441"/>
                  </a:lnTo>
                  <a:lnTo>
                    <a:pt x="5235" y="1009"/>
                  </a:lnTo>
                  <a:lnTo>
                    <a:pt x="5908" y="673"/>
                  </a:lnTo>
                  <a:lnTo>
                    <a:pt x="6676" y="385"/>
                  </a:lnTo>
                  <a:lnTo>
                    <a:pt x="7444" y="192"/>
                  </a:lnTo>
                  <a:lnTo>
                    <a:pt x="8165" y="48"/>
                  </a:lnTo>
                  <a:lnTo>
                    <a:pt x="8933" y="0"/>
                  </a:lnTo>
                  <a:lnTo>
                    <a:pt x="9702" y="48"/>
                  </a:lnTo>
                  <a:lnTo>
                    <a:pt x="10470" y="144"/>
                  </a:lnTo>
                  <a:lnTo>
                    <a:pt x="11190" y="289"/>
                  </a:lnTo>
                  <a:lnTo>
                    <a:pt x="11911" y="577"/>
                  </a:lnTo>
                  <a:lnTo>
                    <a:pt x="12631" y="961"/>
                  </a:lnTo>
                </a:path>
              </a:pathLst>
            </a:custGeom>
            <a:noFill/>
            <a:ln>
              <a:noFill/>
            </a:ln>
          </p:spPr>
          <p:txBody>
            <a:bodyPr spcFirstLastPara="1" wrap="square" lIns="91425" tIns="91425" rIns="91425" bIns="91425" anchor="ctr" anchorCtr="0">
              <a:noAutofit/>
            </a:bodyPr>
            <a:lstStyle/>
            <a:p>
              <a:endParaRPr sz="1800"/>
            </a:p>
          </p:txBody>
        </p:sp>
        <p:sp>
          <p:nvSpPr>
            <p:cNvPr id="202" name="Google Shape;4256;p69">
              <a:extLst>
                <a:ext uri="{FF2B5EF4-FFF2-40B4-BE49-F238E27FC236}">
                  <a16:creationId xmlns:a16="http://schemas.microsoft.com/office/drawing/2014/main" id="{12ECE8F4-422D-4031-887C-8F0ABFA052F9}"/>
                </a:ext>
              </a:extLst>
            </p:cNvPr>
            <p:cNvSpPr/>
            <p:nvPr/>
          </p:nvSpPr>
          <p:spPr>
            <a:xfrm>
              <a:off x="2632175" y="1082950"/>
              <a:ext cx="147700" cy="152500"/>
            </a:xfrm>
            <a:custGeom>
              <a:avLst/>
              <a:gdLst/>
              <a:ahLst/>
              <a:cxnLst/>
              <a:rect l="l" t="t" r="r" b="b"/>
              <a:pathLst>
                <a:path w="5908" h="6100" extrusionOk="0">
                  <a:moveTo>
                    <a:pt x="2930" y="0"/>
                  </a:moveTo>
                  <a:lnTo>
                    <a:pt x="2354" y="96"/>
                  </a:lnTo>
                  <a:lnTo>
                    <a:pt x="1825" y="336"/>
                  </a:lnTo>
                  <a:lnTo>
                    <a:pt x="1345" y="625"/>
                  </a:lnTo>
                  <a:lnTo>
                    <a:pt x="865" y="1057"/>
                  </a:lnTo>
                  <a:lnTo>
                    <a:pt x="673" y="1297"/>
                  </a:ln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585" y="5859"/>
                  </a:lnTo>
                  <a:lnTo>
                    <a:pt x="1873" y="5955"/>
                  </a:lnTo>
                  <a:lnTo>
                    <a:pt x="2113" y="6051"/>
                  </a:lnTo>
                  <a:lnTo>
                    <a:pt x="2402" y="6099"/>
                  </a:lnTo>
                  <a:lnTo>
                    <a:pt x="2978" y="6099"/>
                  </a:lnTo>
                  <a:lnTo>
                    <a:pt x="3554" y="6003"/>
                  </a:lnTo>
                  <a:lnTo>
                    <a:pt x="4082" y="5763"/>
                  </a:lnTo>
                  <a:lnTo>
                    <a:pt x="4563" y="5475"/>
                  </a:lnTo>
                  <a:lnTo>
                    <a:pt x="5043" y="5043"/>
                  </a:lnTo>
                  <a:lnTo>
                    <a:pt x="5235" y="480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323" y="240"/>
                  </a:lnTo>
                  <a:lnTo>
                    <a:pt x="4034" y="144"/>
                  </a:lnTo>
                  <a:lnTo>
                    <a:pt x="3794" y="48"/>
                  </a:lnTo>
                  <a:lnTo>
                    <a:pt x="3506" y="0"/>
                  </a:lnTo>
                  <a:close/>
                </a:path>
              </a:pathLst>
            </a:custGeom>
            <a:solidFill>
              <a:srgbClr val="D3641A"/>
            </a:solidFill>
            <a:ln>
              <a:noFill/>
            </a:ln>
          </p:spPr>
          <p:txBody>
            <a:bodyPr spcFirstLastPara="1" wrap="square" lIns="91425" tIns="91425" rIns="91425" bIns="91425" anchor="ctr" anchorCtr="0">
              <a:noAutofit/>
            </a:bodyPr>
            <a:lstStyle/>
            <a:p>
              <a:endParaRPr sz="1800"/>
            </a:p>
          </p:txBody>
        </p:sp>
        <p:sp>
          <p:nvSpPr>
            <p:cNvPr id="203" name="Google Shape;4257;p69">
              <a:extLst>
                <a:ext uri="{FF2B5EF4-FFF2-40B4-BE49-F238E27FC236}">
                  <a16:creationId xmlns:a16="http://schemas.microsoft.com/office/drawing/2014/main" id="{BAC03CCF-0B5F-4F63-AFE9-EEC57DB6FD8F}"/>
                </a:ext>
              </a:extLst>
            </p:cNvPr>
            <p:cNvSpPr/>
            <p:nvPr/>
          </p:nvSpPr>
          <p:spPr>
            <a:xfrm>
              <a:off x="2632175" y="1082950"/>
              <a:ext cx="147700" cy="152500"/>
            </a:xfrm>
            <a:custGeom>
              <a:avLst/>
              <a:gdLst/>
              <a:ahLst/>
              <a:cxnLst/>
              <a:rect l="l" t="t" r="r" b="b"/>
              <a:pathLst>
                <a:path w="5908" h="6100" fill="none" extrusionOk="0">
                  <a:moveTo>
                    <a:pt x="481" y="1585"/>
                  </a:move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345" y="5715"/>
                  </a:lnTo>
                  <a:lnTo>
                    <a:pt x="1585" y="5859"/>
                  </a:lnTo>
                  <a:lnTo>
                    <a:pt x="1873" y="5955"/>
                  </a:lnTo>
                  <a:lnTo>
                    <a:pt x="2113" y="6051"/>
                  </a:lnTo>
                  <a:lnTo>
                    <a:pt x="2402" y="6099"/>
                  </a:lnTo>
                  <a:lnTo>
                    <a:pt x="2690" y="6099"/>
                  </a:lnTo>
                  <a:lnTo>
                    <a:pt x="2978" y="6099"/>
                  </a:lnTo>
                  <a:lnTo>
                    <a:pt x="3554" y="6003"/>
                  </a:lnTo>
                  <a:lnTo>
                    <a:pt x="4082" y="5763"/>
                  </a:lnTo>
                  <a:lnTo>
                    <a:pt x="4563" y="5475"/>
                  </a:lnTo>
                  <a:lnTo>
                    <a:pt x="5043" y="5043"/>
                  </a:lnTo>
                  <a:lnTo>
                    <a:pt x="5235" y="4803"/>
                  </a:lnTo>
                  <a:lnTo>
                    <a:pt x="5379" y="456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563" y="384"/>
                  </a:lnTo>
                  <a:lnTo>
                    <a:pt x="4323" y="240"/>
                  </a:lnTo>
                  <a:lnTo>
                    <a:pt x="4034" y="144"/>
                  </a:lnTo>
                  <a:lnTo>
                    <a:pt x="3794" y="48"/>
                  </a:lnTo>
                  <a:lnTo>
                    <a:pt x="3506" y="0"/>
                  </a:lnTo>
                  <a:lnTo>
                    <a:pt x="3218" y="0"/>
                  </a:lnTo>
                  <a:lnTo>
                    <a:pt x="2930" y="0"/>
                  </a:lnTo>
                  <a:lnTo>
                    <a:pt x="2354" y="96"/>
                  </a:lnTo>
                  <a:lnTo>
                    <a:pt x="1825" y="336"/>
                  </a:lnTo>
                  <a:lnTo>
                    <a:pt x="1345" y="625"/>
                  </a:lnTo>
                  <a:lnTo>
                    <a:pt x="865" y="1057"/>
                  </a:lnTo>
                  <a:lnTo>
                    <a:pt x="673" y="1297"/>
                  </a:lnTo>
                  <a:lnTo>
                    <a:pt x="481" y="1585"/>
                  </a:lnTo>
                </a:path>
              </a:pathLst>
            </a:custGeom>
            <a:noFill/>
            <a:ln>
              <a:noFill/>
            </a:ln>
          </p:spPr>
          <p:txBody>
            <a:bodyPr spcFirstLastPara="1" wrap="square" lIns="91425" tIns="91425" rIns="91425" bIns="91425" anchor="ctr" anchorCtr="0">
              <a:noAutofit/>
            </a:bodyPr>
            <a:lstStyle/>
            <a:p>
              <a:endParaRPr sz="1800"/>
            </a:p>
          </p:txBody>
        </p:sp>
        <p:sp>
          <p:nvSpPr>
            <p:cNvPr id="204" name="Google Shape;4258;p69">
              <a:extLst>
                <a:ext uri="{FF2B5EF4-FFF2-40B4-BE49-F238E27FC236}">
                  <a16:creationId xmlns:a16="http://schemas.microsoft.com/office/drawing/2014/main" id="{8AFA88E3-B5C7-4E4D-BCC9-63B4DEC701EA}"/>
                </a:ext>
              </a:extLst>
            </p:cNvPr>
            <p:cNvSpPr/>
            <p:nvPr/>
          </p:nvSpPr>
          <p:spPr>
            <a:xfrm>
              <a:off x="2665775" y="1115350"/>
              <a:ext cx="86475" cy="90075"/>
            </a:xfrm>
            <a:custGeom>
              <a:avLst/>
              <a:gdLst/>
              <a:ahLst/>
              <a:cxnLst/>
              <a:rect l="l" t="t" r="r" b="b"/>
              <a:pathLst>
                <a:path w="3459" h="3603" extrusionOk="0">
                  <a:moveTo>
                    <a:pt x="1634" y="1"/>
                  </a:moveTo>
                  <a:lnTo>
                    <a:pt x="1394" y="49"/>
                  </a:lnTo>
                  <a:lnTo>
                    <a:pt x="1202" y="145"/>
                  </a:lnTo>
                  <a:lnTo>
                    <a:pt x="1010" y="241"/>
                  </a:lnTo>
                  <a:lnTo>
                    <a:pt x="769" y="385"/>
                  </a:lnTo>
                  <a:lnTo>
                    <a:pt x="577" y="529"/>
                  </a:lnTo>
                  <a:lnTo>
                    <a:pt x="433" y="721"/>
                  </a:lnTo>
                  <a:lnTo>
                    <a:pt x="289" y="913"/>
                  </a:lnTo>
                  <a:lnTo>
                    <a:pt x="145" y="1250"/>
                  </a:lnTo>
                  <a:lnTo>
                    <a:pt x="49" y="1634"/>
                  </a:lnTo>
                  <a:lnTo>
                    <a:pt x="1" y="1970"/>
                  </a:lnTo>
                  <a:lnTo>
                    <a:pt x="49" y="2306"/>
                  </a:lnTo>
                  <a:lnTo>
                    <a:pt x="145" y="2642"/>
                  </a:lnTo>
                  <a:lnTo>
                    <a:pt x="289" y="2930"/>
                  </a:lnTo>
                  <a:lnTo>
                    <a:pt x="481" y="3171"/>
                  </a:lnTo>
                  <a:lnTo>
                    <a:pt x="769" y="3411"/>
                  </a:lnTo>
                  <a:lnTo>
                    <a:pt x="961" y="3507"/>
                  </a:lnTo>
                  <a:lnTo>
                    <a:pt x="1154" y="3555"/>
                  </a:lnTo>
                  <a:lnTo>
                    <a:pt x="1394" y="3603"/>
                  </a:lnTo>
                  <a:lnTo>
                    <a:pt x="1826" y="3603"/>
                  </a:lnTo>
                  <a:lnTo>
                    <a:pt x="2066" y="3555"/>
                  </a:lnTo>
                  <a:lnTo>
                    <a:pt x="2258" y="3459"/>
                  </a:lnTo>
                  <a:lnTo>
                    <a:pt x="2498" y="3363"/>
                  </a:lnTo>
                  <a:lnTo>
                    <a:pt x="2690" y="3219"/>
                  </a:lnTo>
                  <a:lnTo>
                    <a:pt x="2882" y="3075"/>
                  </a:lnTo>
                  <a:lnTo>
                    <a:pt x="3027" y="2882"/>
                  </a:lnTo>
                  <a:lnTo>
                    <a:pt x="3171" y="2690"/>
                  </a:lnTo>
                  <a:lnTo>
                    <a:pt x="3363" y="2354"/>
                  </a:lnTo>
                  <a:lnTo>
                    <a:pt x="3459" y="2018"/>
                  </a:lnTo>
                  <a:lnTo>
                    <a:pt x="3459" y="1634"/>
                  </a:lnTo>
                  <a:lnTo>
                    <a:pt x="3411" y="1298"/>
                  </a:lnTo>
                  <a:lnTo>
                    <a:pt x="3315" y="1009"/>
                  </a:lnTo>
                  <a:lnTo>
                    <a:pt x="3171" y="721"/>
                  </a:lnTo>
                  <a:lnTo>
                    <a:pt x="2979" y="433"/>
                  </a:lnTo>
                  <a:lnTo>
                    <a:pt x="2690" y="241"/>
                  </a:lnTo>
                  <a:lnTo>
                    <a:pt x="2498" y="145"/>
                  </a:lnTo>
                  <a:lnTo>
                    <a:pt x="2306" y="49"/>
                  </a:lnTo>
                  <a:lnTo>
                    <a:pt x="2066" y="1"/>
                  </a:lnTo>
                  <a:close/>
                </a:path>
              </a:pathLst>
            </a:custGeom>
            <a:solidFill>
              <a:srgbClr val="BF5011"/>
            </a:solidFill>
            <a:ln>
              <a:noFill/>
            </a:ln>
          </p:spPr>
          <p:txBody>
            <a:bodyPr spcFirstLastPara="1" wrap="square" lIns="91425" tIns="91425" rIns="91425" bIns="91425" anchor="ctr" anchorCtr="0">
              <a:noAutofit/>
            </a:bodyPr>
            <a:lstStyle/>
            <a:p>
              <a:endParaRPr sz="1800"/>
            </a:p>
          </p:txBody>
        </p:sp>
        <p:sp>
          <p:nvSpPr>
            <p:cNvPr id="205" name="Google Shape;4259;p69">
              <a:extLst>
                <a:ext uri="{FF2B5EF4-FFF2-40B4-BE49-F238E27FC236}">
                  <a16:creationId xmlns:a16="http://schemas.microsoft.com/office/drawing/2014/main" id="{FB7A591B-6413-4A96-8BFF-F7BC2B04CD55}"/>
                </a:ext>
              </a:extLst>
            </p:cNvPr>
            <p:cNvSpPr/>
            <p:nvPr/>
          </p:nvSpPr>
          <p:spPr>
            <a:xfrm>
              <a:off x="2665775" y="1115350"/>
              <a:ext cx="86475" cy="90075"/>
            </a:xfrm>
            <a:custGeom>
              <a:avLst/>
              <a:gdLst/>
              <a:ahLst/>
              <a:cxnLst/>
              <a:rect l="l" t="t" r="r" b="b"/>
              <a:pathLst>
                <a:path w="3459" h="3603" fill="none" extrusionOk="0">
                  <a:moveTo>
                    <a:pt x="1874" y="1"/>
                  </a:moveTo>
                  <a:lnTo>
                    <a:pt x="1874" y="1"/>
                  </a:lnTo>
                  <a:lnTo>
                    <a:pt x="1634" y="1"/>
                  </a:lnTo>
                  <a:lnTo>
                    <a:pt x="1394" y="49"/>
                  </a:lnTo>
                  <a:lnTo>
                    <a:pt x="1202" y="145"/>
                  </a:lnTo>
                  <a:lnTo>
                    <a:pt x="1010" y="241"/>
                  </a:lnTo>
                  <a:lnTo>
                    <a:pt x="769" y="385"/>
                  </a:lnTo>
                  <a:lnTo>
                    <a:pt x="577" y="529"/>
                  </a:lnTo>
                  <a:lnTo>
                    <a:pt x="433" y="721"/>
                  </a:lnTo>
                  <a:lnTo>
                    <a:pt x="289" y="913"/>
                  </a:lnTo>
                  <a:lnTo>
                    <a:pt x="289" y="913"/>
                  </a:lnTo>
                  <a:lnTo>
                    <a:pt x="145" y="1250"/>
                  </a:lnTo>
                  <a:lnTo>
                    <a:pt x="49" y="1634"/>
                  </a:lnTo>
                  <a:lnTo>
                    <a:pt x="1" y="1970"/>
                  </a:lnTo>
                  <a:lnTo>
                    <a:pt x="49" y="2306"/>
                  </a:lnTo>
                  <a:lnTo>
                    <a:pt x="145" y="2642"/>
                  </a:lnTo>
                  <a:lnTo>
                    <a:pt x="289" y="2930"/>
                  </a:lnTo>
                  <a:lnTo>
                    <a:pt x="481" y="3171"/>
                  </a:lnTo>
                  <a:lnTo>
                    <a:pt x="769" y="3411"/>
                  </a:lnTo>
                  <a:lnTo>
                    <a:pt x="769" y="3411"/>
                  </a:lnTo>
                  <a:lnTo>
                    <a:pt x="961" y="3507"/>
                  </a:lnTo>
                  <a:lnTo>
                    <a:pt x="1154" y="3555"/>
                  </a:lnTo>
                  <a:lnTo>
                    <a:pt x="1394" y="3603"/>
                  </a:lnTo>
                  <a:lnTo>
                    <a:pt x="1586" y="3603"/>
                  </a:lnTo>
                  <a:lnTo>
                    <a:pt x="1586" y="3603"/>
                  </a:lnTo>
                  <a:lnTo>
                    <a:pt x="1826" y="3603"/>
                  </a:lnTo>
                  <a:lnTo>
                    <a:pt x="2066" y="3555"/>
                  </a:lnTo>
                  <a:lnTo>
                    <a:pt x="2258" y="3459"/>
                  </a:lnTo>
                  <a:lnTo>
                    <a:pt x="2498" y="3363"/>
                  </a:lnTo>
                  <a:lnTo>
                    <a:pt x="2690" y="3219"/>
                  </a:lnTo>
                  <a:lnTo>
                    <a:pt x="2882" y="3075"/>
                  </a:lnTo>
                  <a:lnTo>
                    <a:pt x="3027" y="2882"/>
                  </a:lnTo>
                  <a:lnTo>
                    <a:pt x="3171" y="2690"/>
                  </a:lnTo>
                  <a:lnTo>
                    <a:pt x="3171" y="2690"/>
                  </a:lnTo>
                  <a:lnTo>
                    <a:pt x="3363" y="2354"/>
                  </a:lnTo>
                  <a:lnTo>
                    <a:pt x="3459" y="2018"/>
                  </a:lnTo>
                  <a:lnTo>
                    <a:pt x="3459" y="1634"/>
                  </a:lnTo>
                  <a:lnTo>
                    <a:pt x="3411" y="1298"/>
                  </a:lnTo>
                  <a:lnTo>
                    <a:pt x="3315" y="1009"/>
                  </a:lnTo>
                  <a:lnTo>
                    <a:pt x="3171" y="721"/>
                  </a:lnTo>
                  <a:lnTo>
                    <a:pt x="2979" y="433"/>
                  </a:lnTo>
                  <a:lnTo>
                    <a:pt x="2690" y="241"/>
                  </a:lnTo>
                  <a:lnTo>
                    <a:pt x="2690" y="241"/>
                  </a:lnTo>
                  <a:lnTo>
                    <a:pt x="2498" y="145"/>
                  </a:lnTo>
                  <a:lnTo>
                    <a:pt x="2306" y="49"/>
                  </a:lnTo>
                  <a:lnTo>
                    <a:pt x="2066" y="1"/>
                  </a:lnTo>
                  <a:lnTo>
                    <a:pt x="1874" y="1"/>
                  </a:lnTo>
                </a:path>
              </a:pathLst>
            </a:custGeom>
            <a:noFill/>
            <a:ln>
              <a:noFill/>
            </a:ln>
          </p:spPr>
          <p:txBody>
            <a:bodyPr spcFirstLastPara="1" wrap="square" lIns="91425" tIns="91425" rIns="91425" bIns="91425" anchor="ctr" anchorCtr="0">
              <a:noAutofit/>
            </a:bodyPr>
            <a:lstStyle/>
            <a:p>
              <a:endParaRPr sz="1800"/>
            </a:p>
          </p:txBody>
        </p:sp>
        <p:sp>
          <p:nvSpPr>
            <p:cNvPr id="206" name="Google Shape;4260;p69">
              <a:extLst>
                <a:ext uri="{FF2B5EF4-FFF2-40B4-BE49-F238E27FC236}">
                  <a16:creationId xmlns:a16="http://schemas.microsoft.com/office/drawing/2014/main" id="{32FA1751-0351-481D-A070-01C8D27FABA7}"/>
                </a:ext>
              </a:extLst>
            </p:cNvPr>
            <p:cNvSpPr/>
            <p:nvPr/>
          </p:nvSpPr>
          <p:spPr>
            <a:xfrm>
              <a:off x="2770250" y="1151375"/>
              <a:ext cx="1225" cy="25"/>
            </a:xfrm>
            <a:custGeom>
              <a:avLst/>
              <a:gdLst/>
              <a:ahLst/>
              <a:cxnLst/>
              <a:rect l="l" t="t" r="r" b="b"/>
              <a:pathLst>
                <a:path w="49" h="1" extrusionOk="0">
                  <a:moveTo>
                    <a:pt x="0" y="1"/>
                  </a:moveTo>
                  <a:lnTo>
                    <a:pt x="48" y="1"/>
                  </a:lnTo>
                  <a:lnTo>
                    <a:pt x="0" y="1"/>
                  </a:lnTo>
                  <a:close/>
                </a:path>
              </a:pathLst>
            </a:custGeom>
            <a:solidFill>
              <a:schemeClr val="dk1"/>
            </a:solidFill>
            <a:ln>
              <a:noFill/>
            </a:ln>
          </p:spPr>
          <p:txBody>
            <a:bodyPr spcFirstLastPara="1" wrap="square" lIns="91425" tIns="91425" rIns="91425" bIns="91425" anchor="ctr" anchorCtr="0">
              <a:noAutofit/>
            </a:bodyPr>
            <a:lstStyle/>
            <a:p>
              <a:endParaRPr sz="1800"/>
            </a:p>
          </p:txBody>
        </p:sp>
        <p:sp>
          <p:nvSpPr>
            <p:cNvPr id="207" name="Google Shape;4261;p69">
              <a:extLst>
                <a:ext uri="{FF2B5EF4-FFF2-40B4-BE49-F238E27FC236}">
                  <a16:creationId xmlns:a16="http://schemas.microsoft.com/office/drawing/2014/main" id="{6FAAC9F4-18C5-4930-AFE8-1EDF39ECC67D}"/>
                </a:ext>
              </a:extLst>
            </p:cNvPr>
            <p:cNvSpPr/>
            <p:nvPr/>
          </p:nvSpPr>
          <p:spPr>
            <a:xfrm>
              <a:off x="2782250" y="1145375"/>
              <a:ext cx="1225" cy="25"/>
            </a:xfrm>
            <a:custGeom>
              <a:avLst/>
              <a:gdLst/>
              <a:ahLst/>
              <a:cxnLst/>
              <a:rect l="l" t="t" r="r" b="b"/>
              <a:pathLst>
                <a:path w="49" h="1" extrusionOk="0">
                  <a:moveTo>
                    <a:pt x="0" y="1"/>
                  </a:moveTo>
                  <a:lnTo>
                    <a:pt x="48" y="1"/>
                  </a:lnTo>
                  <a:lnTo>
                    <a:pt x="0" y="1"/>
                  </a:lnTo>
                  <a:close/>
                </a:path>
              </a:pathLst>
            </a:custGeom>
            <a:solidFill>
              <a:schemeClr val="dk1"/>
            </a:solidFill>
            <a:ln>
              <a:noFill/>
            </a:ln>
          </p:spPr>
          <p:txBody>
            <a:bodyPr spcFirstLastPara="1" wrap="square" lIns="91425" tIns="91425" rIns="91425" bIns="91425" anchor="ctr" anchorCtr="0">
              <a:noAutofit/>
            </a:bodyPr>
            <a:lstStyle/>
            <a:p>
              <a:endParaRPr sz="1800"/>
            </a:p>
          </p:txBody>
        </p:sp>
        <p:sp>
          <p:nvSpPr>
            <p:cNvPr id="208" name="Google Shape;4262;p69">
              <a:extLst>
                <a:ext uri="{FF2B5EF4-FFF2-40B4-BE49-F238E27FC236}">
                  <a16:creationId xmlns:a16="http://schemas.microsoft.com/office/drawing/2014/main" id="{ECDCE9E9-BD6E-4B48-8352-4B530B987535}"/>
                </a:ext>
              </a:extLst>
            </p:cNvPr>
            <p:cNvSpPr/>
            <p:nvPr/>
          </p:nvSpPr>
          <p:spPr>
            <a:xfrm>
              <a:off x="2561325" y="1118975"/>
              <a:ext cx="76875" cy="66050"/>
            </a:xfrm>
            <a:custGeom>
              <a:avLst/>
              <a:gdLst/>
              <a:ahLst/>
              <a:cxnLst/>
              <a:rect l="l" t="t" r="r" b="b"/>
              <a:pathLst>
                <a:path w="3075" h="2642" extrusionOk="0">
                  <a:moveTo>
                    <a:pt x="1201" y="0"/>
                  </a:moveTo>
                  <a:lnTo>
                    <a:pt x="961" y="48"/>
                  </a:lnTo>
                  <a:lnTo>
                    <a:pt x="721" y="144"/>
                  </a:lnTo>
                  <a:lnTo>
                    <a:pt x="529" y="240"/>
                  </a:lnTo>
                  <a:lnTo>
                    <a:pt x="337" y="384"/>
                  </a:lnTo>
                  <a:lnTo>
                    <a:pt x="193" y="528"/>
                  </a:lnTo>
                  <a:lnTo>
                    <a:pt x="97" y="720"/>
                  </a:lnTo>
                  <a:lnTo>
                    <a:pt x="1" y="961"/>
                  </a:lnTo>
                  <a:lnTo>
                    <a:pt x="1" y="1201"/>
                  </a:lnTo>
                  <a:lnTo>
                    <a:pt x="49" y="1489"/>
                  </a:lnTo>
                  <a:lnTo>
                    <a:pt x="145" y="1729"/>
                  </a:lnTo>
                  <a:lnTo>
                    <a:pt x="289" y="1969"/>
                  </a:lnTo>
                  <a:lnTo>
                    <a:pt x="529" y="2161"/>
                  </a:lnTo>
                  <a:lnTo>
                    <a:pt x="769" y="2353"/>
                  </a:lnTo>
                  <a:lnTo>
                    <a:pt x="1057" y="2497"/>
                  </a:lnTo>
                  <a:lnTo>
                    <a:pt x="1394" y="2593"/>
                  </a:lnTo>
                  <a:lnTo>
                    <a:pt x="1874" y="2641"/>
                  </a:lnTo>
                  <a:lnTo>
                    <a:pt x="2162" y="2641"/>
                  </a:lnTo>
                  <a:lnTo>
                    <a:pt x="2450" y="2593"/>
                  </a:lnTo>
                  <a:lnTo>
                    <a:pt x="2690" y="2497"/>
                  </a:lnTo>
                  <a:lnTo>
                    <a:pt x="2882" y="2353"/>
                  </a:lnTo>
                  <a:lnTo>
                    <a:pt x="2834" y="1969"/>
                  </a:lnTo>
                  <a:lnTo>
                    <a:pt x="2834" y="1537"/>
                  </a:lnTo>
                  <a:lnTo>
                    <a:pt x="2930" y="1105"/>
                  </a:lnTo>
                  <a:lnTo>
                    <a:pt x="3074" y="672"/>
                  </a:lnTo>
                  <a:lnTo>
                    <a:pt x="2834" y="432"/>
                  </a:lnTo>
                  <a:lnTo>
                    <a:pt x="2594" y="288"/>
                  </a:lnTo>
                  <a:lnTo>
                    <a:pt x="2306" y="144"/>
                  </a:lnTo>
                  <a:lnTo>
                    <a:pt x="1970" y="48"/>
                  </a:lnTo>
                  <a:lnTo>
                    <a:pt x="1490" y="0"/>
                  </a:lnTo>
                  <a:close/>
                </a:path>
              </a:pathLst>
            </a:custGeom>
            <a:solidFill>
              <a:srgbClr val="BF5011"/>
            </a:solidFill>
            <a:ln>
              <a:noFill/>
            </a:ln>
          </p:spPr>
          <p:txBody>
            <a:bodyPr spcFirstLastPara="1" wrap="square" lIns="91425" tIns="91425" rIns="91425" bIns="91425" anchor="ctr" anchorCtr="0">
              <a:noAutofit/>
            </a:bodyPr>
            <a:lstStyle/>
            <a:p>
              <a:endParaRPr sz="1800"/>
            </a:p>
          </p:txBody>
        </p:sp>
        <p:sp>
          <p:nvSpPr>
            <p:cNvPr id="209" name="Google Shape;4263;p69">
              <a:extLst>
                <a:ext uri="{FF2B5EF4-FFF2-40B4-BE49-F238E27FC236}">
                  <a16:creationId xmlns:a16="http://schemas.microsoft.com/office/drawing/2014/main" id="{25D236B5-737B-492D-954D-3E58D78D6F78}"/>
                </a:ext>
              </a:extLst>
            </p:cNvPr>
            <p:cNvSpPr/>
            <p:nvPr/>
          </p:nvSpPr>
          <p:spPr>
            <a:xfrm>
              <a:off x="2561325" y="1118975"/>
              <a:ext cx="76875" cy="66050"/>
            </a:xfrm>
            <a:custGeom>
              <a:avLst/>
              <a:gdLst/>
              <a:ahLst/>
              <a:cxnLst/>
              <a:rect l="l" t="t" r="r" b="b"/>
              <a:pathLst>
                <a:path w="3075" h="2642" fill="none" extrusionOk="0">
                  <a:moveTo>
                    <a:pt x="1490" y="0"/>
                  </a:moveTo>
                  <a:lnTo>
                    <a:pt x="1490" y="0"/>
                  </a:lnTo>
                  <a:lnTo>
                    <a:pt x="1201" y="0"/>
                  </a:lnTo>
                  <a:lnTo>
                    <a:pt x="961" y="48"/>
                  </a:lnTo>
                  <a:lnTo>
                    <a:pt x="721" y="144"/>
                  </a:lnTo>
                  <a:lnTo>
                    <a:pt x="529" y="240"/>
                  </a:lnTo>
                  <a:lnTo>
                    <a:pt x="337" y="384"/>
                  </a:lnTo>
                  <a:lnTo>
                    <a:pt x="193" y="528"/>
                  </a:lnTo>
                  <a:lnTo>
                    <a:pt x="97" y="720"/>
                  </a:lnTo>
                  <a:lnTo>
                    <a:pt x="1" y="961"/>
                  </a:lnTo>
                  <a:lnTo>
                    <a:pt x="1" y="961"/>
                  </a:lnTo>
                  <a:lnTo>
                    <a:pt x="1" y="1201"/>
                  </a:lnTo>
                  <a:lnTo>
                    <a:pt x="49" y="1489"/>
                  </a:lnTo>
                  <a:lnTo>
                    <a:pt x="145" y="1729"/>
                  </a:lnTo>
                  <a:lnTo>
                    <a:pt x="289" y="1969"/>
                  </a:lnTo>
                  <a:lnTo>
                    <a:pt x="529" y="2161"/>
                  </a:lnTo>
                  <a:lnTo>
                    <a:pt x="769" y="2353"/>
                  </a:lnTo>
                  <a:lnTo>
                    <a:pt x="1057" y="2497"/>
                  </a:lnTo>
                  <a:lnTo>
                    <a:pt x="1394" y="2593"/>
                  </a:lnTo>
                  <a:lnTo>
                    <a:pt x="1394" y="2593"/>
                  </a:lnTo>
                  <a:lnTo>
                    <a:pt x="1874" y="2641"/>
                  </a:lnTo>
                  <a:lnTo>
                    <a:pt x="1874" y="2641"/>
                  </a:lnTo>
                  <a:lnTo>
                    <a:pt x="2162" y="2641"/>
                  </a:lnTo>
                  <a:lnTo>
                    <a:pt x="2450" y="2593"/>
                  </a:lnTo>
                  <a:lnTo>
                    <a:pt x="2690" y="2497"/>
                  </a:lnTo>
                  <a:lnTo>
                    <a:pt x="2882" y="2353"/>
                  </a:lnTo>
                  <a:lnTo>
                    <a:pt x="2882" y="2353"/>
                  </a:lnTo>
                  <a:lnTo>
                    <a:pt x="2834" y="1969"/>
                  </a:lnTo>
                  <a:lnTo>
                    <a:pt x="2834" y="1537"/>
                  </a:lnTo>
                  <a:lnTo>
                    <a:pt x="2930" y="1105"/>
                  </a:lnTo>
                  <a:lnTo>
                    <a:pt x="3074" y="672"/>
                  </a:lnTo>
                  <a:lnTo>
                    <a:pt x="3074" y="672"/>
                  </a:lnTo>
                  <a:lnTo>
                    <a:pt x="2834" y="432"/>
                  </a:lnTo>
                  <a:lnTo>
                    <a:pt x="2594" y="288"/>
                  </a:lnTo>
                  <a:lnTo>
                    <a:pt x="2306" y="144"/>
                  </a:lnTo>
                  <a:lnTo>
                    <a:pt x="1970" y="48"/>
                  </a:lnTo>
                  <a:lnTo>
                    <a:pt x="1970" y="48"/>
                  </a:lnTo>
                  <a:lnTo>
                    <a:pt x="1490" y="0"/>
                  </a:lnTo>
                </a:path>
              </a:pathLst>
            </a:custGeom>
            <a:noFill/>
            <a:ln>
              <a:noFill/>
            </a:ln>
          </p:spPr>
          <p:txBody>
            <a:bodyPr spcFirstLastPara="1" wrap="square" lIns="91425" tIns="91425" rIns="91425" bIns="91425" anchor="ctr" anchorCtr="0">
              <a:noAutofit/>
            </a:bodyPr>
            <a:lstStyle/>
            <a:p>
              <a:endParaRPr sz="1800"/>
            </a:p>
          </p:txBody>
        </p:sp>
        <p:sp>
          <p:nvSpPr>
            <p:cNvPr id="210" name="Google Shape;4264;p69">
              <a:extLst>
                <a:ext uri="{FF2B5EF4-FFF2-40B4-BE49-F238E27FC236}">
                  <a16:creationId xmlns:a16="http://schemas.microsoft.com/office/drawing/2014/main" id="{4738D851-1E36-4F39-9744-92DDF40BF654}"/>
                </a:ext>
              </a:extLst>
            </p:cNvPr>
            <p:cNvSpPr/>
            <p:nvPr/>
          </p:nvSpPr>
          <p:spPr>
            <a:xfrm>
              <a:off x="2632175" y="1135775"/>
              <a:ext cx="14425" cy="42050"/>
            </a:xfrm>
            <a:custGeom>
              <a:avLst/>
              <a:gdLst/>
              <a:ahLst/>
              <a:cxnLst/>
              <a:rect l="l" t="t" r="r" b="b"/>
              <a:pathLst>
                <a:path w="577" h="1682" extrusionOk="0">
                  <a:moveTo>
                    <a:pt x="240" y="0"/>
                  </a:moveTo>
                  <a:lnTo>
                    <a:pt x="96" y="433"/>
                  </a:lnTo>
                  <a:lnTo>
                    <a:pt x="0" y="865"/>
                  </a:lnTo>
                  <a:lnTo>
                    <a:pt x="0" y="1297"/>
                  </a:lnTo>
                  <a:lnTo>
                    <a:pt x="48" y="1681"/>
                  </a:lnTo>
                  <a:lnTo>
                    <a:pt x="240" y="1585"/>
                  </a:lnTo>
                  <a:lnTo>
                    <a:pt x="384" y="1393"/>
                  </a:lnTo>
                  <a:lnTo>
                    <a:pt x="481" y="1201"/>
                  </a:lnTo>
                  <a:lnTo>
                    <a:pt x="529" y="1009"/>
                  </a:lnTo>
                  <a:lnTo>
                    <a:pt x="577" y="769"/>
                  </a:lnTo>
                  <a:lnTo>
                    <a:pt x="529" y="481"/>
                  </a:lnTo>
                  <a:lnTo>
                    <a:pt x="384" y="241"/>
                  </a:lnTo>
                  <a:lnTo>
                    <a:pt x="240" y="0"/>
                  </a:lnTo>
                  <a:close/>
                </a:path>
              </a:pathLst>
            </a:custGeom>
            <a:solidFill>
              <a:srgbClr val="BF5011"/>
            </a:solidFill>
            <a:ln>
              <a:noFill/>
            </a:ln>
          </p:spPr>
          <p:txBody>
            <a:bodyPr spcFirstLastPara="1" wrap="square" lIns="91425" tIns="91425" rIns="91425" bIns="91425" anchor="ctr" anchorCtr="0">
              <a:noAutofit/>
            </a:bodyPr>
            <a:lstStyle/>
            <a:p>
              <a:endParaRPr sz="1800"/>
            </a:p>
          </p:txBody>
        </p:sp>
        <p:sp>
          <p:nvSpPr>
            <p:cNvPr id="211" name="Google Shape;4265;p69">
              <a:extLst>
                <a:ext uri="{FF2B5EF4-FFF2-40B4-BE49-F238E27FC236}">
                  <a16:creationId xmlns:a16="http://schemas.microsoft.com/office/drawing/2014/main" id="{0BECD476-923D-4CEE-A4BA-43DCA9769BBB}"/>
                </a:ext>
              </a:extLst>
            </p:cNvPr>
            <p:cNvSpPr/>
            <p:nvPr/>
          </p:nvSpPr>
          <p:spPr>
            <a:xfrm>
              <a:off x="2632175" y="1135775"/>
              <a:ext cx="14425" cy="42050"/>
            </a:xfrm>
            <a:custGeom>
              <a:avLst/>
              <a:gdLst/>
              <a:ahLst/>
              <a:cxnLst/>
              <a:rect l="l" t="t" r="r" b="b"/>
              <a:pathLst>
                <a:path w="577" h="1682" fill="none" extrusionOk="0">
                  <a:moveTo>
                    <a:pt x="240" y="0"/>
                  </a:moveTo>
                  <a:lnTo>
                    <a:pt x="240" y="0"/>
                  </a:lnTo>
                  <a:lnTo>
                    <a:pt x="96" y="433"/>
                  </a:lnTo>
                  <a:lnTo>
                    <a:pt x="0" y="865"/>
                  </a:lnTo>
                  <a:lnTo>
                    <a:pt x="0" y="1297"/>
                  </a:lnTo>
                  <a:lnTo>
                    <a:pt x="48" y="1681"/>
                  </a:lnTo>
                  <a:lnTo>
                    <a:pt x="48" y="1681"/>
                  </a:lnTo>
                  <a:lnTo>
                    <a:pt x="240" y="1585"/>
                  </a:lnTo>
                  <a:lnTo>
                    <a:pt x="384" y="1393"/>
                  </a:lnTo>
                  <a:lnTo>
                    <a:pt x="481" y="1201"/>
                  </a:lnTo>
                  <a:lnTo>
                    <a:pt x="529" y="1009"/>
                  </a:lnTo>
                  <a:lnTo>
                    <a:pt x="529" y="1009"/>
                  </a:lnTo>
                  <a:lnTo>
                    <a:pt x="577" y="769"/>
                  </a:lnTo>
                  <a:lnTo>
                    <a:pt x="529" y="481"/>
                  </a:lnTo>
                  <a:lnTo>
                    <a:pt x="384" y="241"/>
                  </a:lnTo>
                  <a:lnTo>
                    <a:pt x="240" y="0"/>
                  </a:lnTo>
                </a:path>
              </a:pathLst>
            </a:custGeom>
            <a:noFill/>
            <a:ln>
              <a:noFill/>
            </a:ln>
          </p:spPr>
          <p:txBody>
            <a:bodyPr spcFirstLastPara="1" wrap="square" lIns="91425" tIns="91425" rIns="91425" bIns="91425" anchor="ctr" anchorCtr="0">
              <a:noAutofit/>
            </a:bodyPr>
            <a:lstStyle/>
            <a:p>
              <a:endParaRPr sz="1800"/>
            </a:p>
          </p:txBody>
        </p:sp>
        <p:sp>
          <p:nvSpPr>
            <p:cNvPr id="212" name="Google Shape;4266;p69">
              <a:extLst>
                <a:ext uri="{FF2B5EF4-FFF2-40B4-BE49-F238E27FC236}">
                  <a16:creationId xmlns:a16="http://schemas.microsoft.com/office/drawing/2014/main" id="{C9805ECB-04DC-4FDB-8ECC-4D80DC9571B9}"/>
                </a:ext>
              </a:extLst>
            </p:cNvPr>
            <p:cNvSpPr/>
            <p:nvPr/>
          </p:nvSpPr>
          <p:spPr>
            <a:xfrm>
              <a:off x="2412450" y="860825"/>
              <a:ext cx="82875" cy="40850"/>
            </a:xfrm>
            <a:custGeom>
              <a:avLst/>
              <a:gdLst/>
              <a:ahLst/>
              <a:cxnLst/>
              <a:rect l="l" t="t" r="r" b="b"/>
              <a:pathLst>
                <a:path w="3315" h="1634" extrusionOk="0">
                  <a:moveTo>
                    <a:pt x="1537" y="1"/>
                  </a:moveTo>
                  <a:lnTo>
                    <a:pt x="1105" y="97"/>
                  </a:lnTo>
                  <a:lnTo>
                    <a:pt x="721" y="241"/>
                  </a:lnTo>
                  <a:lnTo>
                    <a:pt x="529" y="337"/>
                  </a:lnTo>
                  <a:lnTo>
                    <a:pt x="337" y="481"/>
                  </a:lnTo>
                  <a:lnTo>
                    <a:pt x="49" y="865"/>
                  </a:lnTo>
                  <a:lnTo>
                    <a:pt x="1" y="961"/>
                  </a:lnTo>
                  <a:lnTo>
                    <a:pt x="49" y="1057"/>
                  </a:lnTo>
                  <a:lnTo>
                    <a:pt x="145" y="1057"/>
                  </a:lnTo>
                  <a:lnTo>
                    <a:pt x="241" y="1009"/>
                  </a:lnTo>
                  <a:lnTo>
                    <a:pt x="385" y="865"/>
                  </a:lnTo>
                  <a:lnTo>
                    <a:pt x="577" y="721"/>
                  </a:lnTo>
                  <a:lnTo>
                    <a:pt x="961" y="529"/>
                  </a:lnTo>
                  <a:lnTo>
                    <a:pt x="1393" y="433"/>
                  </a:lnTo>
                  <a:lnTo>
                    <a:pt x="1826" y="433"/>
                  </a:lnTo>
                  <a:lnTo>
                    <a:pt x="2210" y="481"/>
                  </a:lnTo>
                  <a:lnTo>
                    <a:pt x="2402" y="577"/>
                  </a:lnTo>
                  <a:lnTo>
                    <a:pt x="2546" y="673"/>
                  </a:lnTo>
                  <a:lnTo>
                    <a:pt x="2738" y="865"/>
                  </a:lnTo>
                  <a:lnTo>
                    <a:pt x="2834" y="1057"/>
                  </a:lnTo>
                  <a:lnTo>
                    <a:pt x="2930" y="1297"/>
                  </a:lnTo>
                  <a:lnTo>
                    <a:pt x="3026" y="1537"/>
                  </a:lnTo>
                  <a:lnTo>
                    <a:pt x="3026" y="1585"/>
                  </a:lnTo>
                  <a:lnTo>
                    <a:pt x="3074" y="1633"/>
                  </a:lnTo>
                  <a:lnTo>
                    <a:pt x="3170" y="1633"/>
                  </a:lnTo>
                  <a:lnTo>
                    <a:pt x="3314" y="1585"/>
                  </a:lnTo>
                  <a:lnTo>
                    <a:pt x="3314" y="1537"/>
                  </a:lnTo>
                  <a:lnTo>
                    <a:pt x="3314" y="1441"/>
                  </a:lnTo>
                  <a:lnTo>
                    <a:pt x="3170" y="1057"/>
                  </a:lnTo>
                  <a:lnTo>
                    <a:pt x="2978" y="673"/>
                  </a:lnTo>
                  <a:lnTo>
                    <a:pt x="2690" y="385"/>
                  </a:lnTo>
                  <a:lnTo>
                    <a:pt x="2306" y="145"/>
                  </a:lnTo>
                  <a:lnTo>
                    <a:pt x="2114" y="97"/>
                  </a:lnTo>
                  <a:lnTo>
                    <a:pt x="1922" y="49"/>
                  </a:lnTo>
                  <a:lnTo>
                    <a:pt x="1537" y="1"/>
                  </a:lnTo>
                  <a:close/>
                </a:path>
              </a:pathLst>
            </a:custGeom>
            <a:solidFill>
              <a:srgbClr val="4D2A22"/>
            </a:solidFill>
            <a:ln>
              <a:noFill/>
            </a:ln>
          </p:spPr>
          <p:txBody>
            <a:bodyPr spcFirstLastPara="1" wrap="square" lIns="91425" tIns="91425" rIns="91425" bIns="91425" anchor="ctr" anchorCtr="0">
              <a:noAutofit/>
            </a:bodyPr>
            <a:lstStyle/>
            <a:p>
              <a:endParaRPr sz="1800"/>
            </a:p>
          </p:txBody>
        </p:sp>
        <p:sp>
          <p:nvSpPr>
            <p:cNvPr id="213" name="Google Shape;4267;p69">
              <a:extLst>
                <a:ext uri="{FF2B5EF4-FFF2-40B4-BE49-F238E27FC236}">
                  <a16:creationId xmlns:a16="http://schemas.microsoft.com/office/drawing/2014/main" id="{4E66D746-8E00-49FA-B714-D69AE0C49574}"/>
                </a:ext>
              </a:extLst>
            </p:cNvPr>
            <p:cNvSpPr/>
            <p:nvPr/>
          </p:nvSpPr>
          <p:spPr>
            <a:xfrm>
              <a:off x="2608150" y="934075"/>
              <a:ext cx="70875" cy="57650"/>
            </a:xfrm>
            <a:custGeom>
              <a:avLst/>
              <a:gdLst/>
              <a:ahLst/>
              <a:cxnLst/>
              <a:rect l="l" t="t" r="r" b="b"/>
              <a:pathLst>
                <a:path w="2835" h="2306" extrusionOk="0">
                  <a:moveTo>
                    <a:pt x="865" y="0"/>
                  </a:moveTo>
                  <a:lnTo>
                    <a:pt x="577" y="48"/>
                  </a:lnTo>
                  <a:lnTo>
                    <a:pt x="337" y="96"/>
                  </a:lnTo>
                  <a:lnTo>
                    <a:pt x="97" y="240"/>
                  </a:lnTo>
                  <a:lnTo>
                    <a:pt x="49" y="288"/>
                  </a:lnTo>
                  <a:lnTo>
                    <a:pt x="1" y="336"/>
                  </a:lnTo>
                  <a:lnTo>
                    <a:pt x="49" y="432"/>
                  </a:lnTo>
                  <a:lnTo>
                    <a:pt x="145" y="528"/>
                  </a:lnTo>
                  <a:lnTo>
                    <a:pt x="241" y="528"/>
                  </a:lnTo>
                  <a:lnTo>
                    <a:pt x="433" y="432"/>
                  </a:lnTo>
                  <a:lnTo>
                    <a:pt x="673" y="384"/>
                  </a:lnTo>
                  <a:lnTo>
                    <a:pt x="865" y="336"/>
                  </a:lnTo>
                  <a:lnTo>
                    <a:pt x="1057" y="336"/>
                  </a:lnTo>
                  <a:lnTo>
                    <a:pt x="1297" y="384"/>
                  </a:lnTo>
                  <a:lnTo>
                    <a:pt x="1490" y="480"/>
                  </a:lnTo>
                  <a:lnTo>
                    <a:pt x="1826" y="721"/>
                  </a:lnTo>
                  <a:lnTo>
                    <a:pt x="2114" y="1009"/>
                  </a:lnTo>
                  <a:lnTo>
                    <a:pt x="2306" y="1345"/>
                  </a:lnTo>
                  <a:lnTo>
                    <a:pt x="2498" y="1729"/>
                  </a:lnTo>
                  <a:lnTo>
                    <a:pt x="2498" y="1969"/>
                  </a:lnTo>
                  <a:lnTo>
                    <a:pt x="2498" y="2161"/>
                  </a:lnTo>
                  <a:lnTo>
                    <a:pt x="2546" y="2257"/>
                  </a:lnTo>
                  <a:lnTo>
                    <a:pt x="2642" y="2305"/>
                  </a:lnTo>
                  <a:lnTo>
                    <a:pt x="2738" y="2257"/>
                  </a:lnTo>
                  <a:lnTo>
                    <a:pt x="2786" y="2161"/>
                  </a:lnTo>
                  <a:lnTo>
                    <a:pt x="2834" y="1873"/>
                  </a:lnTo>
                  <a:lnTo>
                    <a:pt x="2786" y="1633"/>
                  </a:lnTo>
                  <a:lnTo>
                    <a:pt x="2738" y="1393"/>
                  </a:lnTo>
                  <a:lnTo>
                    <a:pt x="2642" y="1201"/>
                  </a:lnTo>
                  <a:lnTo>
                    <a:pt x="2546" y="961"/>
                  </a:lnTo>
                  <a:lnTo>
                    <a:pt x="2402" y="769"/>
                  </a:lnTo>
                  <a:lnTo>
                    <a:pt x="2018" y="432"/>
                  </a:lnTo>
                  <a:lnTo>
                    <a:pt x="1826" y="288"/>
                  </a:lnTo>
                  <a:lnTo>
                    <a:pt x="1586" y="192"/>
                  </a:lnTo>
                  <a:lnTo>
                    <a:pt x="1345" y="96"/>
                  </a:lnTo>
                  <a:lnTo>
                    <a:pt x="1105" y="48"/>
                  </a:lnTo>
                  <a:lnTo>
                    <a:pt x="865" y="0"/>
                  </a:lnTo>
                  <a:close/>
                </a:path>
              </a:pathLst>
            </a:custGeom>
            <a:solidFill>
              <a:srgbClr val="4D2A22"/>
            </a:solidFill>
            <a:ln>
              <a:noFill/>
            </a:ln>
          </p:spPr>
          <p:txBody>
            <a:bodyPr spcFirstLastPara="1" wrap="square" lIns="91425" tIns="91425" rIns="91425" bIns="91425" anchor="ctr" anchorCtr="0">
              <a:noAutofit/>
            </a:bodyPr>
            <a:lstStyle/>
            <a:p>
              <a:endParaRPr sz="1800"/>
            </a:p>
          </p:txBody>
        </p:sp>
        <p:sp>
          <p:nvSpPr>
            <p:cNvPr id="214" name="Google Shape;4268;p69">
              <a:extLst>
                <a:ext uri="{FF2B5EF4-FFF2-40B4-BE49-F238E27FC236}">
                  <a16:creationId xmlns:a16="http://schemas.microsoft.com/office/drawing/2014/main" id="{8B0E0CD8-13D3-46A0-8BBD-220A4EFCCCF0}"/>
                </a:ext>
              </a:extLst>
            </p:cNvPr>
            <p:cNvSpPr/>
            <p:nvPr/>
          </p:nvSpPr>
          <p:spPr>
            <a:xfrm>
              <a:off x="2312800" y="986900"/>
              <a:ext cx="81675" cy="70850"/>
            </a:xfrm>
            <a:custGeom>
              <a:avLst/>
              <a:gdLst/>
              <a:ahLst/>
              <a:cxnLst/>
              <a:rect l="l" t="t" r="r" b="b"/>
              <a:pathLst>
                <a:path w="3267" h="2834" extrusionOk="0">
                  <a:moveTo>
                    <a:pt x="1249" y="0"/>
                  </a:moveTo>
                  <a:lnTo>
                    <a:pt x="913" y="48"/>
                  </a:lnTo>
                  <a:lnTo>
                    <a:pt x="577" y="144"/>
                  </a:lnTo>
                  <a:lnTo>
                    <a:pt x="337" y="336"/>
                  </a:lnTo>
                  <a:lnTo>
                    <a:pt x="145" y="577"/>
                  </a:lnTo>
                  <a:lnTo>
                    <a:pt x="49" y="817"/>
                  </a:lnTo>
                  <a:lnTo>
                    <a:pt x="1" y="1105"/>
                  </a:lnTo>
                  <a:lnTo>
                    <a:pt x="49" y="1345"/>
                  </a:lnTo>
                  <a:lnTo>
                    <a:pt x="97" y="1633"/>
                  </a:lnTo>
                  <a:lnTo>
                    <a:pt x="241" y="1921"/>
                  </a:lnTo>
                  <a:lnTo>
                    <a:pt x="433" y="2161"/>
                  </a:lnTo>
                  <a:lnTo>
                    <a:pt x="673" y="2353"/>
                  </a:lnTo>
                  <a:lnTo>
                    <a:pt x="961" y="2546"/>
                  </a:lnTo>
                  <a:lnTo>
                    <a:pt x="1249" y="2690"/>
                  </a:lnTo>
                  <a:lnTo>
                    <a:pt x="1489" y="2786"/>
                  </a:lnTo>
                  <a:lnTo>
                    <a:pt x="1777" y="2834"/>
                  </a:lnTo>
                  <a:lnTo>
                    <a:pt x="2354" y="2834"/>
                  </a:lnTo>
                  <a:lnTo>
                    <a:pt x="2690" y="2690"/>
                  </a:lnTo>
                  <a:lnTo>
                    <a:pt x="2930" y="2498"/>
                  </a:lnTo>
                  <a:lnTo>
                    <a:pt x="3122" y="2257"/>
                  </a:lnTo>
                  <a:lnTo>
                    <a:pt x="3218" y="2017"/>
                  </a:lnTo>
                  <a:lnTo>
                    <a:pt x="3266" y="1777"/>
                  </a:lnTo>
                  <a:lnTo>
                    <a:pt x="3218" y="1489"/>
                  </a:lnTo>
                  <a:lnTo>
                    <a:pt x="3170" y="1201"/>
                  </a:lnTo>
                  <a:lnTo>
                    <a:pt x="3026" y="961"/>
                  </a:lnTo>
                  <a:lnTo>
                    <a:pt x="2786" y="721"/>
                  </a:lnTo>
                  <a:lnTo>
                    <a:pt x="2546" y="481"/>
                  </a:lnTo>
                  <a:lnTo>
                    <a:pt x="2258" y="288"/>
                  </a:lnTo>
                  <a:lnTo>
                    <a:pt x="2018" y="144"/>
                  </a:lnTo>
                  <a:lnTo>
                    <a:pt x="1777" y="48"/>
                  </a:lnTo>
                  <a:lnTo>
                    <a:pt x="1489" y="0"/>
                  </a:lnTo>
                  <a:close/>
                </a:path>
              </a:pathLst>
            </a:custGeom>
            <a:solidFill>
              <a:srgbClr val="BF5011"/>
            </a:solidFill>
            <a:ln>
              <a:noFill/>
            </a:ln>
          </p:spPr>
          <p:txBody>
            <a:bodyPr spcFirstLastPara="1" wrap="square" lIns="91425" tIns="91425" rIns="91425" bIns="91425" anchor="ctr" anchorCtr="0">
              <a:noAutofit/>
            </a:bodyPr>
            <a:lstStyle/>
            <a:p>
              <a:endParaRPr sz="1800"/>
            </a:p>
          </p:txBody>
        </p:sp>
        <p:sp>
          <p:nvSpPr>
            <p:cNvPr id="215" name="Google Shape;4269;p69">
              <a:extLst>
                <a:ext uri="{FF2B5EF4-FFF2-40B4-BE49-F238E27FC236}">
                  <a16:creationId xmlns:a16="http://schemas.microsoft.com/office/drawing/2014/main" id="{A039A9D8-AC2F-42FD-8469-3FB5104FDDD3}"/>
                </a:ext>
              </a:extLst>
            </p:cNvPr>
            <p:cNvSpPr/>
            <p:nvPr/>
          </p:nvSpPr>
          <p:spPr>
            <a:xfrm>
              <a:off x="2312800" y="986900"/>
              <a:ext cx="81675" cy="70850"/>
            </a:xfrm>
            <a:custGeom>
              <a:avLst/>
              <a:gdLst/>
              <a:ahLst/>
              <a:cxnLst/>
              <a:rect l="l" t="t" r="r" b="b"/>
              <a:pathLst>
                <a:path w="3267" h="2834" fill="none" extrusionOk="0">
                  <a:moveTo>
                    <a:pt x="1249" y="0"/>
                  </a:moveTo>
                  <a:lnTo>
                    <a:pt x="1249" y="0"/>
                  </a:lnTo>
                  <a:lnTo>
                    <a:pt x="913" y="48"/>
                  </a:lnTo>
                  <a:lnTo>
                    <a:pt x="577" y="144"/>
                  </a:lnTo>
                  <a:lnTo>
                    <a:pt x="337" y="336"/>
                  </a:lnTo>
                  <a:lnTo>
                    <a:pt x="145" y="577"/>
                  </a:lnTo>
                  <a:lnTo>
                    <a:pt x="145" y="577"/>
                  </a:lnTo>
                  <a:lnTo>
                    <a:pt x="49" y="817"/>
                  </a:lnTo>
                  <a:lnTo>
                    <a:pt x="1" y="1105"/>
                  </a:lnTo>
                  <a:lnTo>
                    <a:pt x="49" y="1345"/>
                  </a:lnTo>
                  <a:lnTo>
                    <a:pt x="97" y="1633"/>
                  </a:lnTo>
                  <a:lnTo>
                    <a:pt x="241" y="1921"/>
                  </a:lnTo>
                  <a:lnTo>
                    <a:pt x="433" y="2161"/>
                  </a:lnTo>
                  <a:lnTo>
                    <a:pt x="673" y="2353"/>
                  </a:lnTo>
                  <a:lnTo>
                    <a:pt x="961" y="2546"/>
                  </a:lnTo>
                  <a:lnTo>
                    <a:pt x="961" y="2546"/>
                  </a:lnTo>
                  <a:lnTo>
                    <a:pt x="1249" y="2690"/>
                  </a:lnTo>
                  <a:lnTo>
                    <a:pt x="1489" y="2786"/>
                  </a:lnTo>
                  <a:lnTo>
                    <a:pt x="1777" y="2834"/>
                  </a:lnTo>
                  <a:lnTo>
                    <a:pt x="2018" y="2834"/>
                  </a:lnTo>
                  <a:lnTo>
                    <a:pt x="2018" y="2834"/>
                  </a:lnTo>
                  <a:lnTo>
                    <a:pt x="2354" y="2834"/>
                  </a:lnTo>
                  <a:lnTo>
                    <a:pt x="2690" y="2690"/>
                  </a:lnTo>
                  <a:lnTo>
                    <a:pt x="2930" y="2498"/>
                  </a:lnTo>
                  <a:lnTo>
                    <a:pt x="3122" y="2257"/>
                  </a:lnTo>
                  <a:lnTo>
                    <a:pt x="3122" y="2257"/>
                  </a:lnTo>
                  <a:lnTo>
                    <a:pt x="3218" y="2017"/>
                  </a:lnTo>
                  <a:lnTo>
                    <a:pt x="3266" y="1777"/>
                  </a:lnTo>
                  <a:lnTo>
                    <a:pt x="3218" y="1489"/>
                  </a:lnTo>
                  <a:lnTo>
                    <a:pt x="3170" y="1201"/>
                  </a:lnTo>
                  <a:lnTo>
                    <a:pt x="3026" y="961"/>
                  </a:lnTo>
                  <a:lnTo>
                    <a:pt x="2786" y="721"/>
                  </a:lnTo>
                  <a:lnTo>
                    <a:pt x="2546" y="481"/>
                  </a:lnTo>
                  <a:lnTo>
                    <a:pt x="2258" y="288"/>
                  </a:lnTo>
                  <a:lnTo>
                    <a:pt x="2258" y="288"/>
                  </a:lnTo>
                  <a:lnTo>
                    <a:pt x="2018" y="144"/>
                  </a:lnTo>
                  <a:lnTo>
                    <a:pt x="1777" y="48"/>
                  </a:lnTo>
                  <a:lnTo>
                    <a:pt x="1489" y="0"/>
                  </a:lnTo>
                  <a:lnTo>
                    <a:pt x="1249" y="0"/>
                  </a:lnTo>
                </a:path>
              </a:pathLst>
            </a:custGeom>
            <a:noFill/>
            <a:ln>
              <a:noFill/>
            </a:ln>
          </p:spPr>
          <p:txBody>
            <a:bodyPr spcFirstLastPara="1" wrap="square" lIns="91425" tIns="91425" rIns="91425" bIns="91425" anchor="ctr" anchorCtr="0">
              <a:noAutofit/>
            </a:bodyPr>
            <a:lstStyle/>
            <a:p>
              <a:endParaRPr sz="1800"/>
            </a:p>
          </p:txBody>
        </p:sp>
        <p:sp>
          <p:nvSpPr>
            <p:cNvPr id="216" name="Google Shape;4270;p69">
              <a:extLst>
                <a:ext uri="{FF2B5EF4-FFF2-40B4-BE49-F238E27FC236}">
                  <a16:creationId xmlns:a16="http://schemas.microsoft.com/office/drawing/2014/main" id="{02F6C324-257F-40B1-8C8F-DD45BD057C6E}"/>
                </a:ext>
              </a:extLst>
            </p:cNvPr>
            <p:cNvSpPr/>
            <p:nvPr/>
          </p:nvSpPr>
          <p:spPr>
            <a:xfrm>
              <a:off x="2551725" y="985700"/>
              <a:ext cx="106875" cy="120075"/>
            </a:xfrm>
            <a:custGeom>
              <a:avLst/>
              <a:gdLst/>
              <a:ahLst/>
              <a:cxnLst/>
              <a:rect l="l" t="t" r="r" b="b"/>
              <a:pathLst>
                <a:path w="4275" h="4803" extrusionOk="0">
                  <a:moveTo>
                    <a:pt x="2354" y="0"/>
                  </a:moveTo>
                  <a:lnTo>
                    <a:pt x="1970" y="48"/>
                  </a:lnTo>
                  <a:lnTo>
                    <a:pt x="1633" y="144"/>
                  </a:lnTo>
                  <a:lnTo>
                    <a:pt x="1297" y="288"/>
                  </a:lnTo>
                  <a:lnTo>
                    <a:pt x="1009" y="529"/>
                  </a:lnTo>
                  <a:lnTo>
                    <a:pt x="769" y="817"/>
                  </a:lnTo>
                  <a:lnTo>
                    <a:pt x="577" y="1153"/>
                  </a:lnTo>
                  <a:lnTo>
                    <a:pt x="145" y="2065"/>
                  </a:lnTo>
                  <a:lnTo>
                    <a:pt x="49" y="2450"/>
                  </a:lnTo>
                  <a:lnTo>
                    <a:pt x="1" y="2834"/>
                  </a:lnTo>
                  <a:lnTo>
                    <a:pt x="49" y="3218"/>
                  </a:lnTo>
                  <a:lnTo>
                    <a:pt x="145" y="3554"/>
                  </a:lnTo>
                  <a:lnTo>
                    <a:pt x="289" y="3890"/>
                  </a:lnTo>
                  <a:lnTo>
                    <a:pt x="529" y="4178"/>
                  </a:lnTo>
                  <a:lnTo>
                    <a:pt x="817" y="4419"/>
                  </a:lnTo>
                  <a:lnTo>
                    <a:pt x="1153" y="4611"/>
                  </a:lnTo>
                  <a:lnTo>
                    <a:pt x="1537" y="4755"/>
                  </a:lnTo>
                  <a:lnTo>
                    <a:pt x="1874" y="4803"/>
                  </a:lnTo>
                  <a:lnTo>
                    <a:pt x="2258" y="4755"/>
                  </a:lnTo>
                  <a:lnTo>
                    <a:pt x="2642" y="4659"/>
                  </a:lnTo>
                  <a:lnTo>
                    <a:pt x="2930" y="4467"/>
                  </a:lnTo>
                  <a:lnTo>
                    <a:pt x="3266" y="4274"/>
                  </a:lnTo>
                  <a:lnTo>
                    <a:pt x="3506" y="3986"/>
                  </a:lnTo>
                  <a:lnTo>
                    <a:pt x="3699" y="3650"/>
                  </a:lnTo>
                  <a:lnTo>
                    <a:pt x="4083" y="2690"/>
                  </a:lnTo>
                  <a:lnTo>
                    <a:pt x="4227" y="2305"/>
                  </a:lnTo>
                  <a:lnTo>
                    <a:pt x="4275" y="1969"/>
                  </a:lnTo>
                  <a:lnTo>
                    <a:pt x="4227" y="1585"/>
                  </a:lnTo>
                  <a:lnTo>
                    <a:pt x="4131" y="1249"/>
                  </a:lnTo>
                  <a:lnTo>
                    <a:pt x="3939" y="913"/>
                  </a:lnTo>
                  <a:lnTo>
                    <a:pt x="3747" y="625"/>
                  </a:lnTo>
                  <a:lnTo>
                    <a:pt x="3458" y="336"/>
                  </a:lnTo>
                  <a:lnTo>
                    <a:pt x="3122" y="144"/>
                  </a:lnTo>
                  <a:lnTo>
                    <a:pt x="2738" y="48"/>
                  </a:lnTo>
                  <a:lnTo>
                    <a:pt x="2354" y="0"/>
                  </a:lnTo>
                  <a:close/>
                </a:path>
              </a:pathLst>
            </a:custGeom>
            <a:solidFill>
              <a:schemeClr val="accent5"/>
            </a:solidFill>
            <a:ln>
              <a:noFill/>
            </a:ln>
          </p:spPr>
          <p:txBody>
            <a:bodyPr spcFirstLastPara="1" wrap="square" lIns="91425" tIns="91425" rIns="91425" bIns="91425" anchor="ctr" anchorCtr="0">
              <a:noAutofit/>
            </a:bodyPr>
            <a:lstStyle/>
            <a:p>
              <a:endParaRPr sz="1800"/>
            </a:p>
          </p:txBody>
        </p:sp>
        <p:sp>
          <p:nvSpPr>
            <p:cNvPr id="217" name="Google Shape;4271;p69">
              <a:extLst>
                <a:ext uri="{FF2B5EF4-FFF2-40B4-BE49-F238E27FC236}">
                  <a16:creationId xmlns:a16="http://schemas.microsoft.com/office/drawing/2014/main" id="{1ECCC196-00B1-43AC-836F-508D0BC4B1B3}"/>
                </a:ext>
              </a:extLst>
            </p:cNvPr>
            <p:cNvSpPr/>
            <p:nvPr/>
          </p:nvSpPr>
          <p:spPr>
            <a:xfrm>
              <a:off x="2551725" y="988100"/>
              <a:ext cx="78075" cy="102075"/>
            </a:xfrm>
            <a:custGeom>
              <a:avLst/>
              <a:gdLst/>
              <a:ahLst/>
              <a:cxnLst/>
              <a:rect l="l" t="t" r="r" b="b"/>
              <a:pathLst>
                <a:path w="3123" h="4083" extrusionOk="0">
                  <a:moveTo>
                    <a:pt x="1729" y="0"/>
                  </a:moveTo>
                  <a:lnTo>
                    <a:pt x="1393" y="144"/>
                  </a:lnTo>
                  <a:lnTo>
                    <a:pt x="1057" y="384"/>
                  </a:lnTo>
                  <a:lnTo>
                    <a:pt x="769" y="673"/>
                  </a:lnTo>
                  <a:lnTo>
                    <a:pt x="577" y="1057"/>
                  </a:lnTo>
                  <a:lnTo>
                    <a:pt x="145" y="1969"/>
                  </a:lnTo>
                  <a:lnTo>
                    <a:pt x="97" y="2209"/>
                  </a:lnTo>
                  <a:lnTo>
                    <a:pt x="1" y="2450"/>
                  </a:lnTo>
                  <a:lnTo>
                    <a:pt x="1" y="2690"/>
                  </a:lnTo>
                  <a:lnTo>
                    <a:pt x="1" y="2930"/>
                  </a:lnTo>
                  <a:lnTo>
                    <a:pt x="49" y="3170"/>
                  </a:lnTo>
                  <a:lnTo>
                    <a:pt x="97" y="3410"/>
                  </a:lnTo>
                  <a:lnTo>
                    <a:pt x="337" y="3842"/>
                  </a:lnTo>
                  <a:lnTo>
                    <a:pt x="529" y="3938"/>
                  </a:lnTo>
                  <a:lnTo>
                    <a:pt x="865" y="4034"/>
                  </a:lnTo>
                  <a:lnTo>
                    <a:pt x="1201" y="4082"/>
                  </a:lnTo>
                  <a:lnTo>
                    <a:pt x="1537" y="3986"/>
                  </a:lnTo>
                  <a:lnTo>
                    <a:pt x="1874" y="3890"/>
                  </a:lnTo>
                  <a:lnTo>
                    <a:pt x="2210" y="3650"/>
                  </a:lnTo>
                  <a:lnTo>
                    <a:pt x="2498" y="3410"/>
                  </a:lnTo>
                  <a:lnTo>
                    <a:pt x="2738" y="3074"/>
                  </a:lnTo>
                  <a:lnTo>
                    <a:pt x="2930" y="2690"/>
                  </a:lnTo>
                  <a:lnTo>
                    <a:pt x="3074" y="2305"/>
                  </a:lnTo>
                  <a:lnTo>
                    <a:pt x="3122" y="1921"/>
                  </a:lnTo>
                  <a:lnTo>
                    <a:pt x="3122" y="1537"/>
                  </a:lnTo>
                  <a:lnTo>
                    <a:pt x="3074" y="1153"/>
                  </a:lnTo>
                  <a:lnTo>
                    <a:pt x="2930" y="817"/>
                  </a:lnTo>
                  <a:lnTo>
                    <a:pt x="2738" y="529"/>
                  </a:lnTo>
                  <a:lnTo>
                    <a:pt x="2498" y="288"/>
                  </a:lnTo>
                  <a:lnTo>
                    <a:pt x="2210" y="96"/>
                  </a:lnTo>
                  <a:lnTo>
                    <a:pt x="1970" y="48"/>
                  </a:lnTo>
                  <a:lnTo>
                    <a:pt x="1729" y="0"/>
                  </a:lnTo>
                  <a:close/>
                </a:path>
              </a:pathLst>
            </a:custGeom>
            <a:solidFill>
              <a:schemeClr val="dk1"/>
            </a:solidFill>
            <a:ln>
              <a:noFill/>
            </a:ln>
          </p:spPr>
          <p:txBody>
            <a:bodyPr spcFirstLastPara="1" wrap="square" lIns="91425" tIns="91425" rIns="91425" bIns="91425" anchor="ctr" anchorCtr="0">
              <a:noAutofit/>
            </a:bodyPr>
            <a:lstStyle/>
            <a:p>
              <a:endParaRPr sz="1800"/>
            </a:p>
          </p:txBody>
        </p:sp>
        <p:sp>
          <p:nvSpPr>
            <p:cNvPr id="218" name="Google Shape;4272;p69">
              <a:extLst>
                <a:ext uri="{FF2B5EF4-FFF2-40B4-BE49-F238E27FC236}">
                  <a16:creationId xmlns:a16="http://schemas.microsoft.com/office/drawing/2014/main" id="{68DFA8FF-83C0-483B-A710-6CBDEF1ED38A}"/>
                </a:ext>
              </a:extLst>
            </p:cNvPr>
            <p:cNvSpPr/>
            <p:nvPr/>
          </p:nvSpPr>
          <p:spPr>
            <a:xfrm>
              <a:off x="2402850" y="1046925"/>
              <a:ext cx="147700" cy="110475"/>
            </a:xfrm>
            <a:custGeom>
              <a:avLst/>
              <a:gdLst/>
              <a:ahLst/>
              <a:cxnLst/>
              <a:rect l="l" t="t" r="r" b="b"/>
              <a:pathLst>
                <a:path w="5908" h="4419" extrusionOk="0">
                  <a:moveTo>
                    <a:pt x="1057" y="1"/>
                  </a:moveTo>
                  <a:lnTo>
                    <a:pt x="817" y="49"/>
                  </a:lnTo>
                  <a:lnTo>
                    <a:pt x="577" y="193"/>
                  </a:lnTo>
                  <a:lnTo>
                    <a:pt x="385" y="385"/>
                  </a:lnTo>
                  <a:lnTo>
                    <a:pt x="241" y="673"/>
                  </a:lnTo>
                  <a:lnTo>
                    <a:pt x="97" y="913"/>
                  </a:lnTo>
                  <a:lnTo>
                    <a:pt x="48" y="1249"/>
                  </a:lnTo>
                  <a:lnTo>
                    <a:pt x="0" y="1585"/>
                  </a:lnTo>
                  <a:lnTo>
                    <a:pt x="0" y="1922"/>
                  </a:lnTo>
                  <a:lnTo>
                    <a:pt x="97" y="2306"/>
                  </a:lnTo>
                  <a:lnTo>
                    <a:pt x="193" y="2642"/>
                  </a:lnTo>
                  <a:lnTo>
                    <a:pt x="385" y="2978"/>
                  </a:lnTo>
                  <a:lnTo>
                    <a:pt x="673" y="3314"/>
                  </a:lnTo>
                  <a:lnTo>
                    <a:pt x="1009" y="3602"/>
                  </a:lnTo>
                  <a:lnTo>
                    <a:pt x="1441" y="3891"/>
                  </a:lnTo>
                  <a:lnTo>
                    <a:pt x="2114" y="4131"/>
                  </a:lnTo>
                  <a:lnTo>
                    <a:pt x="2738" y="4323"/>
                  </a:lnTo>
                  <a:lnTo>
                    <a:pt x="3266" y="4419"/>
                  </a:lnTo>
                  <a:lnTo>
                    <a:pt x="3746" y="4371"/>
                  </a:lnTo>
                  <a:lnTo>
                    <a:pt x="4179" y="4323"/>
                  </a:lnTo>
                  <a:lnTo>
                    <a:pt x="4611" y="4179"/>
                  </a:lnTo>
                  <a:lnTo>
                    <a:pt x="4947" y="3987"/>
                  </a:lnTo>
                  <a:lnTo>
                    <a:pt x="5235" y="3746"/>
                  </a:lnTo>
                  <a:lnTo>
                    <a:pt x="5427" y="3458"/>
                  </a:lnTo>
                  <a:lnTo>
                    <a:pt x="5619" y="3170"/>
                  </a:lnTo>
                  <a:lnTo>
                    <a:pt x="5763" y="2882"/>
                  </a:lnTo>
                  <a:lnTo>
                    <a:pt x="5860" y="2594"/>
                  </a:lnTo>
                  <a:lnTo>
                    <a:pt x="5908" y="2306"/>
                  </a:lnTo>
                  <a:lnTo>
                    <a:pt x="5908" y="2018"/>
                  </a:lnTo>
                  <a:lnTo>
                    <a:pt x="5860" y="1777"/>
                  </a:lnTo>
                  <a:lnTo>
                    <a:pt x="5763" y="1633"/>
                  </a:lnTo>
                  <a:lnTo>
                    <a:pt x="5523" y="1393"/>
                  </a:lnTo>
                  <a:lnTo>
                    <a:pt x="5283" y="1249"/>
                  </a:lnTo>
                  <a:lnTo>
                    <a:pt x="5043" y="1201"/>
                  </a:lnTo>
                  <a:lnTo>
                    <a:pt x="4707" y="1153"/>
                  </a:lnTo>
                  <a:lnTo>
                    <a:pt x="4227" y="1105"/>
                  </a:lnTo>
                  <a:lnTo>
                    <a:pt x="3554" y="913"/>
                  </a:lnTo>
                  <a:lnTo>
                    <a:pt x="2690" y="625"/>
                  </a:lnTo>
                  <a:lnTo>
                    <a:pt x="1537" y="97"/>
                  </a:lnTo>
                  <a:lnTo>
                    <a:pt x="1297" y="1"/>
                  </a:lnTo>
                  <a:close/>
                </a:path>
              </a:pathLst>
            </a:custGeom>
            <a:solidFill>
              <a:schemeClr val="accent5"/>
            </a:solidFill>
            <a:ln>
              <a:noFill/>
            </a:ln>
          </p:spPr>
          <p:txBody>
            <a:bodyPr spcFirstLastPara="1" wrap="square" lIns="91425" tIns="91425" rIns="91425" bIns="91425" anchor="ctr" anchorCtr="0">
              <a:noAutofit/>
            </a:bodyPr>
            <a:lstStyle/>
            <a:p>
              <a:endParaRPr sz="1800"/>
            </a:p>
          </p:txBody>
        </p:sp>
        <p:sp>
          <p:nvSpPr>
            <p:cNvPr id="219" name="Google Shape;4273;p69">
              <a:extLst>
                <a:ext uri="{FF2B5EF4-FFF2-40B4-BE49-F238E27FC236}">
                  <a16:creationId xmlns:a16="http://schemas.microsoft.com/office/drawing/2014/main" id="{363D80D2-B2FF-47B5-950D-78419E69557D}"/>
                </a:ext>
              </a:extLst>
            </p:cNvPr>
            <p:cNvSpPr/>
            <p:nvPr/>
          </p:nvSpPr>
          <p:spPr>
            <a:xfrm>
              <a:off x="2489300" y="1000100"/>
              <a:ext cx="25225" cy="20425"/>
            </a:xfrm>
            <a:custGeom>
              <a:avLst/>
              <a:gdLst/>
              <a:ahLst/>
              <a:cxnLst/>
              <a:rect l="l" t="t" r="r" b="b"/>
              <a:pathLst>
                <a:path w="1009" h="817" extrusionOk="0">
                  <a:moveTo>
                    <a:pt x="288" y="1"/>
                  </a:moveTo>
                  <a:lnTo>
                    <a:pt x="288" y="49"/>
                  </a:lnTo>
                  <a:lnTo>
                    <a:pt x="96" y="385"/>
                  </a:lnTo>
                  <a:lnTo>
                    <a:pt x="48" y="577"/>
                  </a:lnTo>
                  <a:lnTo>
                    <a:pt x="0" y="673"/>
                  </a:lnTo>
                  <a:lnTo>
                    <a:pt x="0" y="769"/>
                  </a:lnTo>
                  <a:lnTo>
                    <a:pt x="48" y="817"/>
                  </a:lnTo>
                  <a:lnTo>
                    <a:pt x="144" y="817"/>
                  </a:lnTo>
                  <a:lnTo>
                    <a:pt x="192" y="721"/>
                  </a:lnTo>
                  <a:lnTo>
                    <a:pt x="192" y="625"/>
                  </a:lnTo>
                  <a:lnTo>
                    <a:pt x="240" y="433"/>
                  </a:lnTo>
                  <a:lnTo>
                    <a:pt x="330" y="223"/>
                  </a:lnTo>
                  <a:lnTo>
                    <a:pt x="330" y="223"/>
                  </a:lnTo>
                  <a:lnTo>
                    <a:pt x="336" y="241"/>
                  </a:lnTo>
                  <a:lnTo>
                    <a:pt x="384" y="433"/>
                  </a:lnTo>
                  <a:lnTo>
                    <a:pt x="481" y="721"/>
                  </a:lnTo>
                  <a:lnTo>
                    <a:pt x="481" y="769"/>
                  </a:lnTo>
                  <a:lnTo>
                    <a:pt x="625" y="769"/>
                  </a:lnTo>
                  <a:lnTo>
                    <a:pt x="1009" y="433"/>
                  </a:lnTo>
                  <a:lnTo>
                    <a:pt x="1009" y="337"/>
                  </a:lnTo>
                  <a:lnTo>
                    <a:pt x="1009" y="289"/>
                  </a:lnTo>
                  <a:lnTo>
                    <a:pt x="961" y="241"/>
                  </a:lnTo>
                  <a:lnTo>
                    <a:pt x="865" y="289"/>
                  </a:lnTo>
                  <a:lnTo>
                    <a:pt x="605" y="516"/>
                  </a:lnTo>
                  <a:lnTo>
                    <a:pt x="605" y="516"/>
                  </a:lnTo>
                  <a:lnTo>
                    <a:pt x="529" y="337"/>
                  </a:lnTo>
                  <a:lnTo>
                    <a:pt x="481" y="241"/>
                  </a:lnTo>
                  <a:lnTo>
                    <a:pt x="384" y="49"/>
                  </a:lnTo>
                  <a:lnTo>
                    <a:pt x="384" y="1"/>
                  </a:lnTo>
                  <a:close/>
                </a:path>
              </a:pathLst>
            </a:custGeom>
            <a:solidFill>
              <a:srgbClr val="4D2A22"/>
            </a:solidFill>
            <a:ln>
              <a:noFill/>
            </a:ln>
          </p:spPr>
          <p:txBody>
            <a:bodyPr spcFirstLastPara="1" wrap="square" lIns="91425" tIns="91425" rIns="91425" bIns="91425" anchor="ctr" anchorCtr="0">
              <a:noAutofit/>
            </a:bodyPr>
            <a:lstStyle/>
            <a:p>
              <a:endParaRPr sz="1800"/>
            </a:p>
          </p:txBody>
        </p:sp>
        <p:sp>
          <p:nvSpPr>
            <p:cNvPr id="220" name="Google Shape;4274;p69">
              <a:extLst>
                <a:ext uri="{FF2B5EF4-FFF2-40B4-BE49-F238E27FC236}">
                  <a16:creationId xmlns:a16="http://schemas.microsoft.com/office/drawing/2014/main" id="{8775C465-AB97-4536-9DEA-C9F22ED46182}"/>
                </a:ext>
              </a:extLst>
            </p:cNvPr>
            <p:cNvSpPr/>
            <p:nvPr/>
          </p:nvSpPr>
          <p:spPr>
            <a:xfrm>
              <a:off x="2383650" y="904050"/>
              <a:ext cx="108075" cy="118900"/>
            </a:xfrm>
            <a:custGeom>
              <a:avLst/>
              <a:gdLst/>
              <a:ahLst/>
              <a:cxnLst/>
              <a:rect l="l" t="t" r="r" b="b"/>
              <a:pathLst>
                <a:path w="4323" h="4756" extrusionOk="0">
                  <a:moveTo>
                    <a:pt x="2161" y="1"/>
                  </a:moveTo>
                  <a:lnTo>
                    <a:pt x="1777" y="97"/>
                  </a:lnTo>
                  <a:lnTo>
                    <a:pt x="1441" y="241"/>
                  </a:lnTo>
                  <a:lnTo>
                    <a:pt x="1153" y="433"/>
                  </a:lnTo>
                  <a:lnTo>
                    <a:pt x="865" y="721"/>
                  </a:lnTo>
                  <a:lnTo>
                    <a:pt x="672" y="1057"/>
                  </a:lnTo>
                  <a:lnTo>
                    <a:pt x="192" y="1970"/>
                  </a:lnTo>
                  <a:lnTo>
                    <a:pt x="48" y="2306"/>
                  </a:lnTo>
                  <a:lnTo>
                    <a:pt x="0" y="2690"/>
                  </a:lnTo>
                  <a:lnTo>
                    <a:pt x="0" y="3074"/>
                  </a:lnTo>
                  <a:lnTo>
                    <a:pt x="96" y="3410"/>
                  </a:lnTo>
                  <a:lnTo>
                    <a:pt x="240" y="3746"/>
                  </a:lnTo>
                  <a:lnTo>
                    <a:pt x="480" y="4083"/>
                  </a:lnTo>
                  <a:lnTo>
                    <a:pt x="720" y="4323"/>
                  </a:lnTo>
                  <a:lnTo>
                    <a:pt x="1057" y="4563"/>
                  </a:lnTo>
                  <a:lnTo>
                    <a:pt x="1441" y="4659"/>
                  </a:lnTo>
                  <a:lnTo>
                    <a:pt x="1825" y="4755"/>
                  </a:lnTo>
                  <a:lnTo>
                    <a:pt x="2161" y="4755"/>
                  </a:lnTo>
                  <a:lnTo>
                    <a:pt x="2545" y="4659"/>
                  </a:lnTo>
                  <a:lnTo>
                    <a:pt x="2882" y="4515"/>
                  </a:lnTo>
                  <a:lnTo>
                    <a:pt x="3170" y="4275"/>
                  </a:lnTo>
                  <a:lnTo>
                    <a:pt x="3458" y="4035"/>
                  </a:lnTo>
                  <a:lnTo>
                    <a:pt x="3650" y="3698"/>
                  </a:lnTo>
                  <a:lnTo>
                    <a:pt x="4082" y="2786"/>
                  </a:lnTo>
                  <a:lnTo>
                    <a:pt x="4226" y="2402"/>
                  </a:lnTo>
                  <a:lnTo>
                    <a:pt x="4322" y="2018"/>
                  </a:lnTo>
                  <a:lnTo>
                    <a:pt x="4274" y="1681"/>
                  </a:lnTo>
                  <a:lnTo>
                    <a:pt x="4226" y="1297"/>
                  </a:lnTo>
                  <a:lnTo>
                    <a:pt x="4082" y="961"/>
                  </a:lnTo>
                  <a:lnTo>
                    <a:pt x="3842" y="673"/>
                  </a:lnTo>
                  <a:lnTo>
                    <a:pt x="3554" y="385"/>
                  </a:lnTo>
                  <a:lnTo>
                    <a:pt x="3266" y="193"/>
                  </a:lnTo>
                  <a:lnTo>
                    <a:pt x="2882" y="49"/>
                  </a:lnTo>
                  <a:lnTo>
                    <a:pt x="2497" y="1"/>
                  </a:lnTo>
                  <a:close/>
                </a:path>
              </a:pathLst>
            </a:custGeom>
            <a:solidFill>
              <a:schemeClr val="accent5"/>
            </a:solidFill>
            <a:ln>
              <a:noFill/>
            </a:ln>
          </p:spPr>
          <p:txBody>
            <a:bodyPr spcFirstLastPara="1" wrap="square" lIns="91425" tIns="91425" rIns="91425" bIns="91425" anchor="ctr" anchorCtr="0">
              <a:noAutofit/>
            </a:bodyPr>
            <a:lstStyle/>
            <a:p>
              <a:endParaRPr sz="1800"/>
            </a:p>
          </p:txBody>
        </p:sp>
        <p:sp>
          <p:nvSpPr>
            <p:cNvPr id="221" name="Google Shape;4275;p69">
              <a:extLst>
                <a:ext uri="{FF2B5EF4-FFF2-40B4-BE49-F238E27FC236}">
                  <a16:creationId xmlns:a16="http://schemas.microsoft.com/office/drawing/2014/main" id="{9D1A6571-7B8A-4C33-B60A-7EE293A4ADDF}"/>
                </a:ext>
              </a:extLst>
            </p:cNvPr>
            <p:cNvSpPr/>
            <p:nvPr/>
          </p:nvSpPr>
          <p:spPr>
            <a:xfrm>
              <a:off x="2383650" y="904050"/>
              <a:ext cx="108075" cy="118900"/>
            </a:xfrm>
            <a:custGeom>
              <a:avLst/>
              <a:gdLst/>
              <a:ahLst/>
              <a:cxnLst/>
              <a:rect l="l" t="t" r="r" b="b"/>
              <a:pathLst>
                <a:path w="4323" h="4756" fill="none" extrusionOk="0">
                  <a:moveTo>
                    <a:pt x="1057" y="4563"/>
                  </a:moveTo>
                  <a:lnTo>
                    <a:pt x="1057" y="4563"/>
                  </a:lnTo>
                  <a:lnTo>
                    <a:pt x="1057" y="4563"/>
                  </a:lnTo>
                  <a:lnTo>
                    <a:pt x="720" y="4323"/>
                  </a:lnTo>
                  <a:lnTo>
                    <a:pt x="480" y="4083"/>
                  </a:lnTo>
                  <a:lnTo>
                    <a:pt x="240" y="3746"/>
                  </a:lnTo>
                  <a:lnTo>
                    <a:pt x="96" y="3410"/>
                  </a:lnTo>
                  <a:lnTo>
                    <a:pt x="0" y="3074"/>
                  </a:lnTo>
                  <a:lnTo>
                    <a:pt x="0" y="2690"/>
                  </a:lnTo>
                  <a:lnTo>
                    <a:pt x="48" y="2306"/>
                  </a:lnTo>
                  <a:lnTo>
                    <a:pt x="192" y="1970"/>
                  </a:lnTo>
                  <a:lnTo>
                    <a:pt x="672" y="1057"/>
                  </a:lnTo>
                  <a:lnTo>
                    <a:pt x="672" y="1057"/>
                  </a:lnTo>
                  <a:lnTo>
                    <a:pt x="865" y="721"/>
                  </a:lnTo>
                  <a:lnTo>
                    <a:pt x="1153" y="433"/>
                  </a:lnTo>
                  <a:lnTo>
                    <a:pt x="1441" y="241"/>
                  </a:lnTo>
                  <a:lnTo>
                    <a:pt x="1777" y="97"/>
                  </a:lnTo>
                  <a:lnTo>
                    <a:pt x="2161" y="1"/>
                  </a:lnTo>
                  <a:lnTo>
                    <a:pt x="2497" y="1"/>
                  </a:lnTo>
                  <a:lnTo>
                    <a:pt x="2882" y="49"/>
                  </a:lnTo>
                  <a:lnTo>
                    <a:pt x="3266" y="193"/>
                  </a:lnTo>
                  <a:lnTo>
                    <a:pt x="3266" y="193"/>
                  </a:lnTo>
                  <a:lnTo>
                    <a:pt x="3554" y="385"/>
                  </a:lnTo>
                  <a:lnTo>
                    <a:pt x="3842" y="673"/>
                  </a:lnTo>
                  <a:lnTo>
                    <a:pt x="4082" y="961"/>
                  </a:lnTo>
                  <a:lnTo>
                    <a:pt x="4226" y="1297"/>
                  </a:lnTo>
                  <a:lnTo>
                    <a:pt x="4274" y="1681"/>
                  </a:lnTo>
                  <a:lnTo>
                    <a:pt x="4322" y="2018"/>
                  </a:lnTo>
                  <a:lnTo>
                    <a:pt x="4226" y="2402"/>
                  </a:lnTo>
                  <a:lnTo>
                    <a:pt x="4082" y="2786"/>
                  </a:lnTo>
                  <a:lnTo>
                    <a:pt x="3650" y="3698"/>
                  </a:lnTo>
                  <a:lnTo>
                    <a:pt x="3650" y="3698"/>
                  </a:lnTo>
                  <a:lnTo>
                    <a:pt x="3458" y="4035"/>
                  </a:lnTo>
                  <a:lnTo>
                    <a:pt x="3170" y="4275"/>
                  </a:lnTo>
                  <a:lnTo>
                    <a:pt x="2882" y="4515"/>
                  </a:lnTo>
                  <a:lnTo>
                    <a:pt x="2545" y="4659"/>
                  </a:lnTo>
                  <a:lnTo>
                    <a:pt x="2161" y="4755"/>
                  </a:lnTo>
                  <a:lnTo>
                    <a:pt x="1825" y="4755"/>
                  </a:lnTo>
                  <a:lnTo>
                    <a:pt x="1441" y="4659"/>
                  </a:lnTo>
                  <a:lnTo>
                    <a:pt x="1057" y="4563"/>
                  </a:lnTo>
                </a:path>
              </a:pathLst>
            </a:custGeom>
            <a:noFill/>
            <a:ln>
              <a:noFill/>
            </a:ln>
          </p:spPr>
          <p:txBody>
            <a:bodyPr spcFirstLastPara="1" wrap="square" lIns="91425" tIns="91425" rIns="91425" bIns="91425" anchor="ctr" anchorCtr="0">
              <a:noAutofit/>
            </a:bodyPr>
            <a:lstStyle/>
            <a:p>
              <a:endParaRPr sz="1800"/>
            </a:p>
          </p:txBody>
        </p:sp>
        <p:sp>
          <p:nvSpPr>
            <p:cNvPr id="222" name="Google Shape;4276;p69">
              <a:extLst>
                <a:ext uri="{FF2B5EF4-FFF2-40B4-BE49-F238E27FC236}">
                  <a16:creationId xmlns:a16="http://schemas.microsoft.com/office/drawing/2014/main" id="{9CE99546-0CDB-4E72-98CD-40546100563C}"/>
                </a:ext>
              </a:extLst>
            </p:cNvPr>
            <p:cNvSpPr/>
            <p:nvPr/>
          </p:nvSpPr>
          <p:spPr>
            <a:xfrm>
              <a:off x="2410050" y="923250"/>
              <a:ext cx="81675" cy="99700"/>
            </a:xfrm>
            <a:custGeom>
              <a:avLst/>
              <a:gdLst/>
              <a:ahLst/>
              <a:cxnLst/>
              <a:rect l="l" t="t" r="r" b="b"/>
              <a:pathLst>
                <a:path w="3267" h="3988" extrusionOk="0">
                  <a:moveTo>
                    <a:pt x="2066" y="1"/>
                  </a:moveTo>
                  <a:lnTo>
                    <a:pt x="1730" y="49"/>
                  </a:lnTo>
                  <a:lnTo>
                    <a:pt x="1393" y="145"/>
                  </a:lnTo>
                  <a:lnTo>
                    <a:pt x="1057" y="337"/>
                  </a:lnTo>
                  <a:lnTo>
                    <a:pt x="769" y="577"/>
                  </a:lnTo>
                  <a:lnTo>
                    <a:pt x="481" y="865"/>
                  </a:lnTo>
                  <a:lnTo>
                    <a:pt x="289" y="1250"/>
                  </a:lnTo>
                  <a:lnTo>
                    <a:pt x="97" y="1634"/>
                  </a:lnTo>
                  <a:lnTo>
                    <a:pt x="1" y="2018"/>
                  </a:lnTo>
                  <a:lnTo>
                    <a:pt x="1" y="2402"/>
                  </a:lnTo>
                  <a:lnTo>
                    <a:pt x="49" y="2786"/>
                  </a:lnTo>
                  <a:lnTo>
                    <a:pt x="145" y="3123"/>
                  </a:lnTo>
                  <a:lnTo>
                    <a:pt x="337" y="3459"/>
                  </a:lnTo>
                  <a:lnTo>
                    <a:pt x="577" y="3699"/>
                  </a:lnTo>
                  <a:lnTo>
                    <a:pt x="865" y="3891"/>
                  </a:lnTo>
                  <a:lnTo>
                    <a:pt x="1057" y="3987"/>
                  </a:lnTo>
                  <a:lnTo>
                    <a:pt x="1537" y="3843"/>
                  </a:lnTo>
                  <a:lnTo>
                    <a:pt x="1778" y="3747"/>
                  </a:lnTo>
                  <a:lnTo>
                    <a:pt x="1970" y="3651"/>
                  </a:lnTo>
                  <a:lnTo>
                    <a:pt x="2162" y="3507"/>
                  </a:lnTo>
                  <a:lnTo>
                    <a:pt x="2306" y="3315"/>
                  </a:lnTo>
                  <a:lnTo>
                    <a:pt x="2450" y="3123"/>
                  </a:lnTo>
                  <a:lnTo>
                    <a:pt x="2594" y="2930"/>
                  </a:lnTo>
                  <a:lnTo>
                    <a:pt x="3026" y="2018"/>
                  </a:lnTo>
                  <a:lnTo>
                    <a:pt x="3170" y="1634"/>
                  </a:lnTo>
                  <a:lnTo>
                    <a:pt x="3266" y="1202"/>
                  </a:lnTo>
                  <a:lnTo>
                    <a:pt x="3218" y="817"/>
                  </a:lnTo>
                  <a:lnTo>
                    <a:pt x="3122" y="433"/>
                  </a:lnTo>
                  <a:lnTo>
                    <a:pt x="2930" y="289"/>
                  </a:lnTo>
                  <a:lnTo>
                    <a:pt x="2738" y="145"/>
                  </a:lnTo>
                  <a:lnTo>
                    <a:pt x="2402" y="1"/>
                  </a:lnTo>
                  <a:close/>
                </a:path>
              </a:pathLst>
            </a:custGeom>
            <a:solidFill>
              <a:schemeClr val="dk1"/>
            </a:solidFill>
            <a:ln>
              <a:noFill/>
            </a:ln>
          </p:spPr>
          <p:txBody>
            <a:bodyPr spcFirstLastPara="1" wrap="square" lIns="91425" tIns="91425" rIns="91425" bIns="91425" anchor="ctr" anchorCtr="0">
              <a:noAutofit/>
            </a:bodyPr>
            <a:lstStyle/>
            <a:p>
              <a:endParaRPr sz="1800"/>
            </a:p>
          </p:txBody>
        </p:sp>
        <p:sp>
          <p:nvSpPr>
            <p:cNvPr id="223" name="Google Shape;4277;p69">
              <a:extLst>
                <a:ext uri="{FF2B5EF4-FFF2-40B4-BE49-F238E27FC236}">
                  <a16:creationId xmlns:a16="http://schemas.microsoft.com/office/drawing/2014/main" id="{9729632B-1338-4BBA-8993-A230DC2BCE5B}"/>
                </a:ext>
              </a:extLst>
            </p:cNvPr>
            <p:cNvSpPr/>
            <p:nvPr/>
          </p:nvSpPr>
          <p:spPr>
            <a:xfrm>
              <a:off x="2269575" y="593100"/>
              <a:ext cx="609950" cy="678375"/>
            </a:xfrm>
            <a:custGeom>
              <a:avLst/>
              <a:gdLst/>
              <a:ahLst/>
              <a:cxnLst/>
              <a:rect l="l" t="t" r="r" b="b"/>
              <a:pathLst>
                <a:path w="24398" h="27135" extrusionOk="0">
                  <a:moveTo>
                    <a:pt x="7733" y="0"/>
                  </a:moveTo>
                  <a:lnTo>
                    <a:pt x="7493" y="48"/>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410" y="4226"/>
                  </a:lnTo>
                  <a:lnTo>
                    <a:pt x="2210" y="4754"/>
                  </a:lnTo>
                  <a:lnTo>
                    <a:pt x="1489" y="5139"/>
                  </a:lnTo>
                  <a:lnTo>
                    <a:pt x="865" y="5523"/>
                  </a:lnTo>
                  <a:lnTo>
                    <a:pt x="337" y="5907"/>
                  </a:lnTo>
                  <a:lnTo>
                    <a:pt x="145" y="6099"/>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778" y="7684"/>
                  </a:lnTo>
                  <a:lnTo>
                    <a:pt x="1634" y="8116"/>
                  </a:lnTo>
                  <a:lnTo>
                    <a:pt x="1345" y="8981"/>
                  </a:lnTo>
                  <a:lnTo>
                    <a:pt x="1105" y="9605"/>
                  </a:lnTo>
                  <a:lnTo>
                    <a:pt x="913" y="10229"/>
                  </a:lnTo>
                  <a:lnTo>
                    <a:pt x="769" y="10902"/>
                  </a:lnTo>
                  <a:lnTo>
                    <a:pt x="625" y="11574"/>
                  </a:lnTo>
                  <a:lnTo>
                    <a:pt x="529" y="12294"/>
                  </a:lnTo>
                  <a:lnTo>
                    <a:pt x="433" y="13015"/>
                  </a:lnTo>
                  <a:lnTo>
                    <a:pt x="433" y="13783"/>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8453" y="8885"/>
                  </a:lnTo>
                  <a:lnTo>
                    <a:pt x="8885" y="9125"/>
                  </a:lnTo>
                  <a:lnTo>
                    <a:pt x="9318" y="9461"/>
                  </a:lnTo>
                  <a:lnTo>
                    <a:pt x="9510" y="9701"/>
                  </a:lnTo>
                  <a:lnTo>
                    <a:pt x="9702" y="9941"/>
                  </a:lnTo>
                  <a:lnTo>
                    <a:pt x="9894" y="10181"/>
                  </a:lnTo>
                  <a:lnTo>
                    <a:pt x="10038" y="10518"/>
                  </a:lnTo>
                  <a:lnTo>
                    <a:pt x="10038" y="10373"/>
                  </a:lnTo>
                  <a:lnTo>
                    <a:pt x="10038" y="10085"/>
                  </a:lnTo>
                  <a:lnTo>
                    <a:pt x="10038" y="9989"/>
                  </a:lnTo>
                  <a:lnTo>
                    <a:pt x="10134" y="9893"/>
                  </a:lnTo>
                  <a:lnTo>
                    <a:pt x="10230" y="9797"/>
                  </a:lnTo>
                  <a:lnTo>
                    <a:pt x="10374" y="9797"/>
                  </a:lnTo>
                  <a:lnTo>
                    <a:pt x="10518" y="9941"/>
                  </a:lnTo>
                  <a:lnTo>
                    <a:pt x="10710" y="10133"/>
                  </a:lnTo>
                  <a:lnTo>
                    <a:pt x="10854" y="10421"/>
                  </a:lnTo>
                  <a:lnTo>
                    <a:pt x="10950" y="10710"/>
                  </a:lnTo>
                  <a:lnTo>
                    <a:pt x="11143" y="11238"/>
                  </a:lnTo>
                  <a:lnTo>
                    <a:pt x="11239" y="11478"/>
                  </a:lnTo>
                  <a:lnTo>
                    <a:pt x="12247" y="11190"/>
                  </a:lnTo>
                  <a:lnTo>
                    <a:pt x="12967" y="11046"/>
                  </a:lnTo>
                  <a:lnTo>
                    <a:pt x="13256" y="10998"/>
                  </a:lnTo>
                  <a:lnTo>
                    <a:pt x="13448" y="10998"/>
                  </a:lnTo>
                  <a:lnTo>
                    <a:pt x="13544" y="11046"/>
                  </a:lnTo>
                  <a:lnTo>
                    <a:pt x="13592" y="11142"/>
                  </a:lnTo>
                  <a:lnTo>
                    <a:pt x="13544" y="11238"/>
                  </a:lnTo>
                  <a:lnTo>
                    <a:pt x="13496" y="11382"/>
                  </a:lnTo>
                  <a:lnTo>
                    <a:pt x="13352" y="11622"/>
                  </a:lnTo>
                  <a:lnTo>
                    <a:pt x="13256" y="11718"/>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6425" y="3362"/>
                  </a:lnTo>
                  <a:lnTo>
                    <a:pt x="15753" y="2641"/>
                  </a:lnTo>
                  <a:lnTo>
                    <a:pt x="15081" y="1969"/>
                  </a:lnTo>
                  <a:lnTo>
                    <a:pt x="14456" y="1393"/>
                  </a:lnTo>
                  <a:lnTo>
                    <a:pt x="13880" y="912"/>
                  </a:lnTo>
                  <a:lnTo>
                    <a:pt x="13400" y="576"/>
                  </a:lnTo>
                  <a:lnTo>
                    <a:pt x="12967" y="384"/>
                  </a:lnTo>
                  <a:lnTo>
                    <a:pt x="12823"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247" y="2737"/>
                  </a:lnTo>
                  <a:lnTo>
                    <a:pt x="11671" y="2209"/>
                  </a:lnTo>
                  <a:lnTo>
                    <a:pt x="10998" y="1633"/>
                  </a:lnTo>
                  <a:lnTo>
                    <a:pt x="10326" y="1153"/>
                  </a:lnTo>
                  <a:lnTo>
                    <a:pt x="9606" y="672"/>
                  </a:lnTo>
                  <a:lnTo>
                    <a:pt x="8885" y="288"/>
                  </a:lnTo>
                  <a:lnTo>
                    <a:pt x="8261" y="96"/>
                  </a:lnTo>
                  <a:lnTo>
                    <a:pt x="7973" y="0"/>
                  </a:lnTo>
                  <a:close/>
                </a:path>
              </a:pathLst>
            </a:custGeom>
            <a:solidFill>
              <a:schemeClr val="dk1"/>
            </a:solidFill>
            <a:ln>
              <a:noFill/>
            </a:ln>
          </p:spPr>
          <p:txBody>
            <a:bodyPr spcFirstLastPara="1" wrap="square" lIns="91425" tIns="91425" rIns="91425" bIns="91425" anchor="ctr" anchorCtr="0">
              <a:noAutofit/>
            </a:bodyPr>
            <a:lstStyle/>
            <a:p>
              <a:endParaRPr sz="1800"/>
            </a:p>
          </p:txBody>
        </p:sp>
        <p:sp>
          <p:nvSpPr>
            <p:cNvPr id="224" name="Google Shape;4278;p69">
              <a:extLst>
                <a:ext uri="{FF2B5EF4-FFF2-40B4-BE49-F238E27FC236}">
                  <a16:creationId xmlns:a16="http://schemas.microsoft.com/office/drawing/2014/main" id="{84DDAAB6-928B-4ED4-8D4F-365F775CA7BD}"/>
                </a:ext>
              </a:extLst>
            </p:cNvPr>
            <p:cNvSpPr/>
            <p:nvPr/>
          </p:nvSpPr>
          <p:spPr>
            <a:xfrm>
              <a:off x="2269575" y="593100"/>
              <a:ext cx="609950" cy="678375"/>
            </a:xfrm>
            <a:custGeom>
              <a:avLst/>
              <a:gdLst/>
              <a:ahLst/>
              <a:cxnLst/>
              <a:rect l="l" t="t" r="r" b="b"/>
              <a:pathLst>
                <a:path w="24398" h="27135" fill="none" extrusionOk="0">
                  <a:moveTo>
                    <a:pt x="24349" y="13591"/>
                  </a:move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7098" y="4178"/>
                  </a:lnTo>
                  <a:lnTo>
                    <a:pt x="16425" y="3362"/>
                  </a:lnTo>
                  <a:lnTo>
                    <a:pt x="15753" y="2641"/>
                  </a:lnTo>
                  <a:lnTo>
                    <a:pt x="15081" y="1969"/>
                  </a:lnTo>
                  <a:lnTo>
                    <a:pt x="14456" y="1393"/>
                  </a:lnTo>
                  <a:lnTo>
                    <a:pt x="13880" y="912"/>
                  </a:lnTo>
                  <a:lnTo>
                    <a:pt x="13400" y="576"/>
                  </a:lnTo>
                  <a:lnTo>
                    <a:pt x="12967" y="384"/>
                  </a:lnTo>
                  <a:lnTo>
                    <a:pt x="12823" y="288"/>
                  </a:lnTo>
                  <a:lnTo>
                    <a:pt x="12679" y="288"/>
                  </a:lnTo>
                  <a:lnTo>
                    <a:pt x="12679"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679" y="2785"/>
                  </a:lnTo>
                  <a:lnTo>
                    <a:pt x="12247" y="2737"/>
                  </a:lnTo>
                  <a:lnTo>
                    <a:pt x="12247" y="2737"/>
                  </a:lnTo>
                  <a:lnTo>
                    <a:pt x="11671" y="2209"/>
                  </a:lnTo>
                  <a:lnTo>
                    <a:pt x="10998" y="1633"/>
                  </a:lnTo>
                  <a:lnTo>
                    <a:pt x="10326" y="1153"/>
                  </a:lnTo>
                  <a:lnTo>
                    <a:pt x="9606" y="672"/>
                  </a:lnTo>
                  <a:lnTo>
                    <a:pt x="8885" y="288"/>
                  </a:lnTo>
                  <a:lnTo>
                    <a:pt x="8261" y="96"/>
                  </a:lnTo>
                  <a:lnTo>
                    <a:pt x="7973" y="0"/>
                  </a:lnTo>
                  <a:lnTo>
                    <a:pt x="7733" y="0"/>
                  </a:lnTo>
                  <a:lnTo>
                    <a:pt x="7493" y="48"/>
                  </a:lnTo>
                  <a:lnTo>
                    <a:pt x="7300" y="144"/>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987" y="3986"/>
                  </a:lnTo>
                  <a:lnTo>
                    <a:pt x="3410" y="4226"/>
                  </a:lnTo>
                  <a:lnTo>
                    <a:pt x="2210" y="4754"/>
                  </a:lnTo>
                  <a:lnTo>
                    <a:pt x="1489" y="5139"/>
                  </a:lnTo>
                  <a:lnTo>
                    <a:pt x="865" y="5523"/>
                  </a:lnTo>
                  <a:lnTo>
                    <a:pt x="337" y="5907"/>
                  </a:lnTo>
                  <a:lnTo>
                    <a:pt x="145" y="6099"/>
                  </a:lnTo>
                  <a:lnTo>
                    <a:pt x="49" y="6243"/>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970" y="7300"/>
                  </a:lnTo>
                  <a:lnTo>
                    <a:pt x="1778" y="7684"/>
                  </a:lnTo>
                  <a:lnTo>
                    <a:pt x="1634" y="8116"/>
                  </a:lnTo>
                  <a:lnTo>
                    <a:pt x="1345" y="8981"/>
                  </a:lnTo>
                  <a:lnTo>
                    <a:pt x="1345" y="8981"/>
                  </a:lnTo>
                  <a:lnTo>
                    <a:pt x="1105" y="9605"/>
                  </a:lnTo>
                  <a:lnTo>
                    <a:pt x="913" y="10229"/>
                  </a:lnTo>
                  <a:lnTo>
                    <a:pt x="769" y="10902"/>
                  </a:lnTo>
                  <a:lnTo>
                    <a:pt x="625" y="11574"/>
                  </a:lnTo>
                  <a:lnTo>
                    <a:pt x="529" y="12294"/>
                  </a:lnTo>
                  <a:lnTo>
                    <a:pt x="433" y="13015"/>
                  </a:lnTo>
                  <a:lnTo>
                    <a:pt x="433" y="13783"/>
                  </a:lnTo>
                  <a:lnTo>
                    <a:pt x="433" y="14552"/>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7012" y="8693"/>
                  </a:lnTo>
                  <a:lnTo>
                    <a:pt x="8453" y="8885"/>
                  </a:lnTo>
                  <a:lnTo>
                    <a:pt x="8453" y="8885"/>
                  </a:lnTo>
                  <a:lnTo>
                    <a:pt x="8885" y="9125"/>
                  </a:lnTo>
                  <a:lnTo>
                    <a:pt x="9318" y="9461"/>
                  </a:lnTo>
                  <a:lnTo>
                    <a:pt x="9510" y="9701"/>
                  </a:lnTo>
                  <a:lnTo>
                    <a:pt x="9702" y="9941"/>
                  </a:lnTo>
                  <a:lnTo>
                    <a:pt x="9894" y="10181"/>
                  </a:lnTo>
                  <a:lnTo>
                    <a:pt x="10038" y="10518"/>
                  </a:lnTo>
                  <a:lnTo>
                    <a:pt x="10038" y="10518"/>
                  </a:lnTo>
                  <a:lnTo>
                    <a:pt x="10038" y="10373"/>
                  </a:lnTo>
                  <a:lnTo>
                    <a:pt x="10038" y="10085"/>
                  </a:lnTo>
                  <a:lnTo>
                    <a:pt x="10038" y="9989"/>
                  </a:lnTo>
                  <a:lnTo>
                    <a:pt x="10134" y="9893"/>
                  </a:lnTo>
                  <a:lnTo>
                    <a:pt x="10230" y="9797"/>
                  </a:lnTo>
                  <a:lnTo>
                    <a:pt x="10374" y="9797"/>
                  </a:lnTo>
                  <a:lnTo>
                    <a:pt x="10374" y="9797"/>
                  </a:lnTo>
                  <a:lnTo>
                    <a:pt x="10518" y="9941"/>
                  </a:lnTo>
                  <a:lnTo>
                    <a:pt x="10710" y="10133"/>
                  </a:lnTo>
                  <a:lnTo>
                    <a:pt x="10854" y="10421"/>
                  </a:lnTo>
                  <a:lnTo>
                    <a:pt x="10950" y="10710"/>
                  </a:lnTo>
                  <a:lnTo>
                    <a:pt x="11143" y="11238"/>
                  </a:lnTo>
                  <a:lnTo>
                    <a:pt x="11239" y="11478"/>
                  </a:lnTo>
                  <a:lnTo>
                    <a:pt x="11239" y="11478"/>
                  </a:lnTo>
                  <a:lnTo>
                    <a:pt x="12247" y="11190"/>
                  </a:lnTo>
                  <a:lnTo>
                    <a:pt x="12967" y="11046"/>
                  </a:lnTo>
                  <a:lnTo>
                    <a:pt x="13256" y="10998"/>
                  </a:lnTo>
                  <a:lnTo>
                    <a:pt x="13448" y="10998"/>
                  </a:lnTo>
                  <a:lnTo>
                    <a:pt x="13448" y="10998"/>
                  </a:lnTo>
                  <a:lnTo>
                    <a:pt x="13544" y="11046"/>
                  </a:lnTo>
                  <a:lnTo>
                    <a:pt x="13592" y="11142"/>
                  </a:lnTo>
                  <a:lnTo>
                    <a:pt x="13544" y="11238"/>
                  </a:lnTo>
                  <a:lnTo>
                    <a:pt x="13496" y="11382"/>
                  </a:lnTo>
                  <a:lnTo>
                    <a:pt x="13352" y="11622"/>
                  </a:lnTo>
                  <a:lnTo>
                    <a:pt x="13256" y="11718"/>
                  </a:lnTo>
                  <a:lnTo>
                    <a:pt x="15705" y="11814"/>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path>
              </a:pathLst>
            </a:custGeom>
            <a:noFill/>
            <a:ln>
              <a:noFill/>
            </a:ln>
          </p:spPr>
          <p:txBody>
            <a:bodyPr spcFirstLastPara="1" wrap="square" lIns="91425" tIns="91425" rIns="91425" bIns="91425" anchor="ctr" anchorCtr="0">
              <a:noAutofit/>
            </a:bodyPr>
            <a:lstStyle/>
            <a:p>
              <a:endParaRPr sz="1800"/>
            </a:p>
          </p:txBody>
        </p:sp>
        <p:sp>
          <p:nvSpPr>
            <p:cNvPr id="225" name="Google Shape;4279;p69">
              <a:extLst>
                <a:ext uri="{FF2B5EF4-FFF2-40B4-BE49-F238E27FC236}">
                  <a16:creationId xmlns:a16="http://schemas.microsoft.com/office/drawing/2014/main" id="{AFF45A45-75D8-4985-8ED6-782DB3087B9D}"/>
                </a:ext>
              </a:extLst>
            </p:cNvPr>
            <p:cNvSpPr/>
            <p:nvPr/>
          </p:nvSpPr>
          <p:spPr>
            <a:xfrm>
              <a:off x="2458075" y="675925"/>
              <a:ext cx="92475" cy="36050"/>
            </a:xfrm>
            <a:custGeom>
              <a:avLst/>
              <a:gdLst/>
              <a:ahLst/>
              <a:cxnLst/>
              <a:rect l="l" t="t" r="r" b="b"/>
              <a:pathLst>
                <a:path w="3699" h="1442" extrusionOk="0">
                  <a:moveTo>
                    <a:pt x="625" y="1"/>
                  </a:moveTo>
                  <a:lnTo>
                    <a:pt x="433" y="49"/>
                  </a:lnTo>
                  <a:lnTo>
                    <a:pt x="241" y="145"/>
                  </a:lnTo>
                  <a:lnTo>
                    <a:pt x="97" y="193"/>
                  </a:lnTo>
                  <a:lnTo>
                    <a:pt x="1" y="337"/>
                  </a:lnTo>
                  <a:lnTo>
                    <a:pt x="1" y="481"/>
                  </a:lnTo>
                  <a:lnTo>
                    <a:pt x="49" y="625"/>
                  </a:lnTo>
                  <a:lnTo>
                    <a:pt x="145" y="817"/>
                  </a:lnTo>
                  <a:lnTo>
                    <a:pt x="337" y="1009"/>
                  </a:lnTo>
                  <a:lnTo>
                    <a:pt x="577" y="1153"/>
                  </a:lnTo>
                  <a:lnTo>
                    <a:pt x="817" y="1249"/>
                  </a:lnTo>
                  <a:lnTo>
                    <a:pt x="1153" y="1345"/>
                  </a:lnTo>
                  <a:lnTo>
                    <a:pt x="1441" y="1393"/>
                  </a:lnTo>
                  <a:lnTo>
                    <a:pt x="2114" y="1441"/>
                  </a:lnTo>
                  <a:lnTo>
                    <a:pt x="2738" y="1393"/>
                  </a:lnTo>
                  <a:lnTo>
                    <a:pt x="3266" y="1249"/>
                  </a:lnTo>
                  <a:lnTo>
                    <a:pt x="3458" y="1201"/>
                  </a:lnTo>
                  <a:lnTo>
                    <a:pt x="3603" y="1057"/>
                  </a:lnTo>
                  <a:lnTo>
                    <a:pt x="3651" y="961"/>
                  </a:lnTo>
                  <a:lnTo>
                    <a:pt x="3699" y="817"/>
                  </a:lnTo>
                  <a:lnTo>
                    <a:pt x="3603" y="625"/>
                  </a:lnTo>
                  <a:lnTo>
                    <a:pt x="3410" y="481"/>
                  </a:lnTo>
                  <a:lnTo>
                    <a:pt x="3122" y="337"/>
                  </a:lnTo>
                  <a:lnTo>
                    <a:pt x="2786" y="241"/>
                  </a:lnTo>
                  <a:lnTo>
                    <a:pt x="2402" y="97"/>
                  </a:lnTo>
                  <a:lnTo>
                    <a:pt x="1970" y="49"/>
                  </a:lnTo>
                  <a:lnTo>
                    <a:pt x="1585" y="1"/>
                  </a:lnTo>
                  <a:close/>
                </a:path>
              </a:pathLst>
            </a:custGeom>
            <a:solidFill>
              <a:srgbClr val="422D29"/>
            </a:solidFill>
            <a:ln>
              <a:noFill/>
            </a:ln>
          </p:spPr>
          <p:txBody>
            <a:bodyPr spcFirstLastPara="1" wrap="square" lIns="91425" tIns="91425" rIns="91425" bIns="91425" anchor="ctr" anchorCtr="0">
              <a:noAutofit/>
            </a:bodyPr>
            <a:lstStyle/>
            <a:p>
              <a:endParaRPr sz="1800"/>
            </a:p>
          </p:txBody>
        </p:sp>
        <p:sp>
          <p:nvSpPr>
            <p:cNvPr id="226" name="Google Shape;4280;p69">
              <a:extLst>
                <a:ext uri="{FF2B5EF4-FFF2-40B4-BE49-F238E27FC236}">
                  <a16:creationId xmlns:a16="http://schemas.microsoft.com/office/drawing/2014/main" id="{45C197B4-3A4F-460F-BC5F-C087D55A35C9}"/>
                </a:ext>
              </a:extLst>
            </p:cNvPr>
            <p:cNvSpPr/>
            <p:nvPr/>
          </p:nvSpPr>
          <p:spPr>
            <a:xfrm>
              <a:off x="2458075" y="675925"/>
              <a:ext cx="92475" cy="36050"/>
            </a:xfrm>
            <a:custGeom>
              <a:avLst/>
              <a:gdLst/>
              <a:ahLst/>
              <a:cxnLst/>
              <a:rect l="l" t="t" r="r" b="b"/>
              <a:pathLst>
                <a:path w="3699" h="1442" fill="none" extrusionOk="0">
                  <a:moveTo>
                    <a:pt x="1153" y="1"/>
                  </a:moveTo>
                  <a:lnTo>
                    <a:pt x="1153" y="1"/>
                  </a:lnTo>
                  <a:lnTo>
                    <a:pt x="625" y="1"/>
                  </a:lnTo>
                  <a:lnTo>
                    <a:pt x="433" y="49"/>
                  </a:lnTo>
                  <a:lnTo>
                    <a:pt x="241" y="145"/>
                  </a:lnTo>
                  <a:lnTo>
                    <a:pt x="97" y="193"/>
                  </a:lnTo>
                  <a:lnTo>
                    <a:pt x="1" y="337"/>
                  </a:lnTo>
                  <a:lnTo>
                    <a:pt x="1" y="481"/>
                  </a:lnTo>
                  <a:lnTo>
                    <a:pt x="49" y="625"/>
                  </a:lnTo>
                  <a:lnTo>
                    <a:pt x="49" y="625"/>
                  </a:lnTo>
                  <a:lnTo>
                    <a:pt x="145" y="817"/>
                  </a:lnTo>
                  <a:lnTo>
                    <a:pt x="337" y="1009"/>
                  </a:lnTo>
                  <a:lnTo>
                    <a:pt x="577" y="1153"/>
                  </a:lnTo>
                  <a:lnTo>
                    <a:pt x="817" y="1249"/>
                  </a:lnTo>
                  <a:lnTo>
                    <a:pt x="1153" y="1345"/>
                  </a:lnTo>
                  <a:lnTo>
                    <a:pt x="1441" y="1393"/>
                  </a:lnTo>
                  <a:lnTo>
                    <a:pt x="2114" y="1441"/>
                  </a:lnTo>
                  <a:lnTo>
                    <a:pt x="2114" y="1441"/>
                  </a:lnTo>
                  <a:lnTo>
                    <a:pt x="2738" y="1393"/>
                  </a:lnTo>
                  <a:lnTo>
                    <a:pt x="3266" y="1249"/>
                  </a:lnTo>
                  <a:lnTo>
                    <a:pt x="3458" y="1201"/>
                  </a:lnTo>
                  <a:lnTo>
                    <a:pt x="3603" y="1057"/>
                  </a:lnTo>
                  <a:lnTo>
                    <a:pt x="3651" y="961"/>
                  </a:lnTo>
                  <a:lnTo>
                    <a:pt x="3699" y="817"/>
                  </a:lnTo>
                  <a:lnTo>
                    <a:pt x="3699" y="817"/>
                  </a:lnTo>
                  <a:lnTo>
                    <a:pt x="3603" y="625"/>
                  </a:lnTo>
                  <a:lnTo>
                    <a:pt x="3410" y="481"/>
                  </a:lnTo>
                  <a:lnTo>
                    <a:pt x="3122" y="337"/>
                  </a:lnTo>
                  <a:lnTo>
                    <a:pt x="2786" y="241"/>
                  </a:lnTo>
                  <a:lnTo>
                    <a:pt x="2402" y="97"/>
                  </a:lnTo>
                  <a:lnTo>
                    <a:pt x="1970" y="49"/>
                  </a:lnTo>
                  <a:lnTo>
                    <a:pt x="1585" y="1"/>
                  </a:lnTo>
                  <a:lnTo>
                    <a:pt x="1153" y="1"/>
                  </a:lnTo>
                </a:path>
              </a:pathLst>
            </a:custGeom>
            <a:noFill/>
            <a:ln>
              <a:noFill/>
            </a:ln>
          </p:spPr>
          <p:txBody>
            <a:bodyPr spcFirstLastPara="1" wrap="square" lIns="91425" tIns="91425" rIns="91425" bIns="91425" anchor="ctr" anchorCtr="0">
              <a:noAutofit/>
            </a:bodyPr>
            <a:lstStyle/>
            <a:p>
              <a:endParaRPr sz="1800"/>
            </a:p>
          </p:txBody>
        </p:sp>
        <p:sp>
          <p:nvSpPr>
            <p:cNvPr id="227" name="Google Shape;4281;p69">
              <a:extLst>
                <a:ext uri="{FF2B5EF4-FFF2-40B4-BE49-F238E27FC236}">
                  <a16:creationId xmlns:a16="http://schemas.microsoft.com/office/drawing/2014/main" id="{986000A7-C275-423A-A26C-E9EDFA8794FB}"/>
                </a:ext>
              </a:extLst>
            </p:cNvPr>
            <p:cNvSpPr/>
            <p:nvPr/>
          </p:nvSpPr>
          <p:spPr>
            <a:xfrm>
              <a:off x="2497700" y="721550"/>
              <a:ext cx="52850" cy="28850"/>
            </a:xfrm>
            <a:custGeom>
              <a:avLst/>
              <a:gdLst/>
              <a:ahLst/>
              <a:cxnLst/>
              <a:rect l="l" t="t" r="r" b="b"/>
              <a:pathLst>
                <a:path w="2114" h="1154" extrusionOk="0">
                  <a:moveTo>
                    <a:pt x="1393" y="1"/>
                  </a:moveTo>
                  <a:lnTo>
                    <a:pt x="1105" y="49"/>
                  </a:lnTo>
                  <a:lnTo>
                    <a:pt x="817" y="97"/>
                  </a:lnTo>
                  <a:lnTo>
                    <a:pt x="529" y="193"/>
                  </a:lnTo>
                  <a:lnTo>
                    <a:pt x="289" y="289"/>
                  </a:lnTo>
                  <a:lnTo>
                    <a:pt x="96" y="433"/>
                  </a:lnTo>
                  <a:lnTo>
                    <a:pt x="0" y="577"/>
                  </a:lnTo>
                  <a:lnTo>
                    <a:pt x="0" y="673"/>
                  </a:lnTo>
                  <a:lnTo>
                    <a:pt x="0" y="721"/>
                  </a:lnTo>
                  <a:lnTo>
                    <a:pt x="96" y="913"/>
                  </a:lnTo>
                  <a:lnTo>
                    <a:pt x="289" y="1009"/>
                  </a:lnTo>
                  <a:lnTo>
                    <a:pt x="481" y="1105"/>
                  </a:lnTo>
                  <a:lnTo>
                    <a:pt x="673" y="1153"/>
                  </a:lnTo>
                  <a:lnTo>
                    <a:pt x="913" y="1153"/>
                  </a:lnTo>
                  <a:lnTo>
                    <a:pt x="1153" y="1105"/>
                  </a:lnTo>
                  <a:lnTo>
                    <a:pt x="1441" y="1057"/>
                  </a:lnTo>
                  <a:lnTo>
                    <a:pt x="1633" y="1009"/>
                  </a:lnTo>
                  <a:lnTo>
                    <a:pt x="1825" y="865"/>
                  </a:lnTo>
                  <a:lnTo>
                    <a:pt x="2018" y="769"/>
                  </a:lnTo>
                  <a:lnTo>
                    <a:pt x="2114" y="625"/>
                  </a:lnTo>
                  <a:lnTo>
                    <a:pt x="2114" y="433"/>
                  </a:lnTo>
                  <a:lnTo>
                    <a:pt x="2066" y="289"/>
                  </a:lnTo>
                  <a:lnTo>
                    <a:pt x="1969" y="145"/>
                  </a:lnTo>
                  <a:lnTo>
                    <a:pt x="1825" y="49"/>
                  </a:lnTo>
                  <a:lnTo>
                    <a:pt x="1633" y="1"/>
                  </a:lnTo>
                  <a:close/>
                </a:path>
              </a:pathLst>
            </a:custGeom>
            <a:solidFill>
              <a:srgbClr val="422D29"/>
            </a:solidFill>
            <a:ln>
              <a:noFill/>
            </a:ln>
          </p:spPr>
          <p:txBody>
            <a:bodyPr spcFirstLastPara="1" wrap="square" lIns="91425" tIns="91425" rIns="91425" bIns="91425" anchor="ctr" anchorCtr="0">
              <a:noAutofit/>
            </a:bodyPr>
            <a:lstStyle/>
            <a:p>
              <a:endParaRPr sz="1800"/>
            </a:p>
          </p:txBody>
        </p:sp>
        <p:sp>
          <p:nvSpPr>
            <p:cNvPr id="228" name="Google Shape;4282;p69">
              <a:extLst>
                <a:ext uri="{FF2B5EF4-FFF2-40B4-BE49-F238E27FC236}">
                  <a16:creationId xmlns:a16="http://schemas.microsoft.com/office/drawing/2014/main" id="{D10A6B66-648E-4D37-835E-BE5E68EF8B40}"/>
                </a:ext>
              </a:extLst>
            </p:cNvPr>
            <p:cNvSpPr/>
            <p:nvPr/>
          </p:nvSpPr>
          <p:spPr>
            <a:xfrm>
              <a:off x="2497700" y="721550"/>
              <a:ext cx="52850" cy="28850"/>
            </a:xfrm>
            <a:custGeom>
              <a:avLst/>
              <a:gdLst/>
              <a:ahLst/>
              <a:cxnLst/>
              <a:rect l="l" t="t" r="r" b="b"/>
              <a:pathLst>
                <a:path w="2114" h="1154" fill="none" extrusionOk="0">
                  <a:moveTo>
                    <a:pt x="1393" y="1"/>
                  </a:moveTo>
                  <a:lnTo>
                    <a:pt x="1393" y="1"/>
                  </a:lnTo>
                  <a:lnTo>
                    <a:pt x="1105" y="49"/>
                  </a:lnTo>
                  <a:lnTo>
                    <a:pt x="817" y="97"/>
                  </a:lnTo>
                  <a:lnTo>
                    <a:pt x="529" y="193"/>
                  </a:lnTo>
                  <a:lnTo>
                    <a:pt x="289" y="289"/>
                  </a:lnTo>
                  <a:lnTo>
                    <a:pt x="96" y="433"/>
                  </a:lnTo>
                  <a:lnTo>
                    <a:pt x="0" y="577"/>
                  </a:lnTo>
                  <a:lnTo>
                    <a:pt x="0" y="673"/>
                  </a:lnTo>
                  <a:lnTo>
                    <a:pt x="0" y="721"/>
                  </a:lnTo>
                  <a:lnTo>
                    <a:pt x="96" y="913"/>
                  </a:lnTo>
                  <a:lnTo>
                    <a:pt x="96" y="913"/>
                  </a:lnTo>
                  <a:lnTo>
                    <a:pt x="289" y="1009"/>
                  </a:lnTo>
                  <a:lnTo>
                    <a:pt x="481" y="1105"/>
                  </a:lnTo>
                  <a:lnTo>
                    <a:pt x="673" y="1153"/>
                  </a:lnTo>
                  <a:lnTo>
                    <a:pt x="913" y="1153"/>
                  </a:lnTo>
                  <a:lnTo>
                    <a:pt x="913" y="1153"/>
                  </a:lnTo>
                  <a:lnTo>
                    <a:pt x="1153" y="1105"/>
                  </a:lnTo>
                  <a:lnTo>
                    <a:pt x="1441" y="1057"/>
                  </a:lnTo>
                  <a:lnTo>
                    <a:pt x="1633" y="1009"/>
                  </a:lnTo>
                  <a:lnTo>
                    <a:pt x="1825" y="865"/>
                  </a:lnTo>
                  <a:lnTo>
                    <a:pt x="2018" y="769"/>
                  </a:lnTo>
                  <a:lnTo>
                    <a:pt x="2114" y="625"/>
                  </a:lnTo>
                  <a:lnTo>
                    <a:pt x="2114" y="433"/>
                  </a:lnTo>
                  <a:lnTo>
                    <a:pt x="2066" y="289"/>
                  </a:lnTo>
                  <a:lnTo>
                    <a:pt x="2066" y="289"/>
                  </a:lnTo>
                  <a:lnTo>
                    <a:pt x="1969" y="145"/>
                  </a:lnTo>
                  <a:lnTo>
                    <a:pt x="1825" y="49"/>
                  </a:lnTo>
                  <a:lnTo>
                    <a:pt x="1633" y="1"/>
                  </a:lnTo>
                  <a:lnTo>
                    <a:pt x="1393" y="1"/>
                  </a:lnTo>
                </a:path>
              </a:pathLst>
            </a:custGeom>
            <a:noFill/>
            <a:ln>
              <a:noFill/>
            </a:ln>
          </p:spPr>
          <p:txBody>
            <a:bodyPr spcFirstLastPara="1" wrap="square" lIns="91425" tIns="91425" rIns="91425" bIns="91425" anchor="ctr" anchorCtr="0">
              <a:noAutofit/>
            </a:bodyPr>
            <a:lstStyle/>
            <a:p>
              <a:endParaRPr sz="1800"/>
            </a:p>
          </p:txBody>
        </p:sp>
        <p:sp>
          <p:nvSpPr>
            <p:cNvPr id="229" name="Google Shape;4283;p69">
              <a:extLst>
                <a:ext uri="{FF2B5EF4-FFF2-40B4-BE49-F238E27FC236}">
                  <a16:creationId xmlns:a16="http://schemas.microsoft.com/office/drawing/2014/main" id="{6F5F2B34-40E0-4AD3-ACA0-D47F6738C89C}"/>
                </a:ext>
              </a:extLst>
            </p:cNvPr>
            <p:cNvSpPr/>
            <p:nvPr/>
          </p:nvSpPr>
          <p:spPr>
            <a:xfrm>
              <a:off x="2801450" y="934075"/>
              <a:ext cx="34850" cy="62450"/>
            </a:xfrm>
            <a:custGeom>
              <a:avLst/>
              <a:gdLst/>
              <a:ahLst/>
              <a:cxnLst/>
              <a:rect l="l" t="t" r="r" b="b"/>
              <a:pathLst>
                <a:path w="1394" h="2498" extrusionOk="0">
                  <a:moveTo>
                    <a:pt x="577" y="0"/>
                  </a:move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673" y="0"/>
                  </a:lnTo>
                  <a:close/>
                </a:path>
              </a:pathLst>
            </a:custGeom>
            <a:solidFill>
              <a:srgbClr val="422D29"/>
            </a:solidFill>
            <a:ln>
              <a:noFill/>
            </a:ln>
          </p:spPr>
          <p:txBody>
            <a:bodyPr spcFirstLastPara="1" wrap="square" lIns="91425" tIns="91425" rIns="91425" bIns="91425" anchor="ctr" anchorCtr="0">
              <a:noAutofit/>
            </a:bodyPr>
            <a:lstStyle/>
            <a:p>
              <a:endParaRPr sz="1800"/>
            </a:p>
          </p:txBody>
        </p:sp>
        <p:sp>
          <p:nvSpPr>
            <p:cNvPr id="230" name="Google Shape;4284;p69">
              <a:extLst>
                <a:ext uri="{FF2B5EF4-FFF2-40B4-BE49-F238E27FC236}">
                  <a16:creationId xmlns:a16="http://schemas.microsoft.com/office/drawing/2014/main" id="{26E22914-E64F-4886-8570-338B646B2CFB}"/>
                </a:ext>
              </a:extLst>
            </p:cNvPr>
            <p:cNvSpPr/>
            <p:nvPr/>
          </p:nvSpPr>
          <p:spPr>
            <a:xfrm>
              <a:off x="2801450" y="934075"/>
              <a:ext cx="34850" cy="62450"/>
            </a:xfrm>
            <a:custGeom>
              <a:avLst/>
              <a:gdLst/>
              <a:ahLst/>
              <a:cxnLst/>
              <a:rect l="l" t="t" r="r" b="b"/>
              <a:pathLst>
                <a:path w="1394" h="2498" fill="none" extrusionOk="0">
                  <a:moveTo>
                    <a:pt x="577" y="0"/>
                  </a:moveTo>
                  <a:lnTo>
                    <a:pt x="577" y="0"/>
                  </a:ln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577" y="2497"/>
                  </a:lnTo>
                  <a:lnTo>
                    <a:pt x="721" y="2497"/>
                  </a:lnTo>
                  <a:lnTo>
                    <a:pt x="721"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769" y="96"/>
                  </a:lnTo>
                  <a:lnTo>
                    <a:pt x="673" y="0"/>
                  </a:lnTo>
                  <a:lnTo>
                    <a:pt x="577" y="0"/>
                  </a:lnTo>
                </a:path>
              </a:pathLst>
            </a:custGeom>
            <a:noFill/>
            <a:ln>
              <a:noFill/>
            </a:ln>
          </p:spPr>
          <p:txBody>
            <a:bodyPr spcFirstLastPara="1" wrap="square" lIns="91425" tIns="91425" rIns="91425" bIns="91425" anchor="ctr" anchorCtr="0">
              <a:noAutofit/>
            </a:bodyPr>
            <a:lstStyle/>
            <a:p>
              <a:endParaRPr sz="1800"/>
            </a:p>
          </p:txBody>
        </p:sp>
        <p:sp>
          <p:nvSpPr>
            <p:cNvPr id="231" name="Google Shape;4285;p69">
              <a:extLst>
                <a:ext uri="{FF2B5EF4-FFF2-40B4-BE49-F238E27FC236}">
                  <a16:creationId xmlns:a16="http://schemas.microsoft.com/office/drawing/2014/main" id="{0F249F14-E80E-4D68-93CC-E6930100A14C}"/>
                </a:ext>
              </a:extLst>
            </p:cNvPr>
            <p:cNvSpPr/>
            <p:nvPr/>
          </p:nvSpPr>
          <p:spPr>
            <a:xfrm>
              <a:off x="2763050" y="941275"/>
              <a:ext cx="24025" cy="43250"/>
            </a:xfrm>
            <a:custGeom>
              <a:avLst/>
              <a:gdLst/>
              <a:ahLst/>
              <a:cxnLst/>
              <a:rect l="l" t="t" r="r" b="b"/>
              <a:pathLst>
                <a:path w="961" h="1730" extrusionOk="0">
                  <a:moveTo>
                    <a:pt x="336" y="0"/>
                  </a:moveTo>
                  <a:lnTo>
                    <a:pt x="288" y="48"/>
                  </a:lnTo>
                  <a:lnTo>
                    <a:pt x="144" y="240"/>
                  </a:lnTo>
                  <a:lnTo>
                    <a:pt x="48" y="481"/>
                  </a:lnTo>
                  <a:lnTo>
                    <a:pt x="0" y="817"/>
                  </a:lnTo>
                  <a:lnTo>
                    <a:pt x="0" y="1105"/>
                  </a:lnTo>
                  <a:lnTo>
                    <a:pt x="96" y="1393"/>
                  </a:lnTo>
                  <a:lnTo>
                    <a:pt x="240" y="1633"/>
                  </a:lnTo>
                  <a:lnTo>
                    <a:pt x="336" y="1681"/>
                  </a:lnTo>
                  <a:lnTo>
                    <a:pt x="432" y="1729"/>
                  </a:lnTo>
                  <a:lnTo>
                    <a:pt x="624" y="1729"/>
                  </a:lnTo>
                  <a:lnTo>
                    <a:pt x="720" y="1681"/>
                  </a:lnTo>
                  <a:lnTo>
                    <a:pt x="864" y="1537"/>
                  </a:lnTo>
                  <a:lnTo>
                    <a:pt x="961" y="1297"/>
                  </a:lnTo>
                  <a:lnTo>
                    <a:pt x="961" y="1009"/>
                  </a:lnTo>
                  <a:lnTo>
                    <a:pt x="961" y="721"/>
                  </a:lnTo>
                  <a:lnTo>
                    <a:pt x="864" y="433"/>
                  </a:lnTo>
                  <a:lnTo>
                    <a:pt x="720" y="192"/>
                  </a:lnTo>
                  <a:lnTo>
                    <a:pt x="576" y="48"/>
                  </a:lnTo>
                  <a:lnTo>
                    <a:pt x="432" y="0"/>
                  </a:lnTo>
                  <a:close/>
                </a:path>
              </a:pathLst>
            </a:custGeom>
            <a:solidFill>
              <a:srgbClr val="422D29"/>
            </a:solidFill>
            <a:ln>
              <a:noFill/>
            </a:ln>
          </p:spPr>
          <p:txBody>
            <a:bodyPr spcFirstLastPara="1" wrap="square" lIns="91425" tIns="91425" rIns="91425" bIns="91425" anchor="ctr" anchorCtr="0">
              <a:noAutofit/>
            </a:bodyPr>
            <a:lstStyle/>
            <a:p>
              <a:endParaRPr sz="1800"/>
            </a:p>
          </p:txBody>
        </p:sp>
        <p:sp>
          <p:nvSpPr>
            <p:cNvPr id="232" name="Google Shape;4286;p69">
              <a:extLst>
                <a:ext uri="{FF2B5EF4-FFF2-40B4-BE49-F238E27FC236}">
                  <a16:creationId xmlns:a16="http://schemas.microsoft.com/office/drawing/2014/main" id="{30D06C60-00F2-4CB7-91DF-06CE362377CE}"/>
                </a:ext>
              </a:extLst>
            </p:cNvPr>
            <p:cNvSpPr/>
            <p:nvPr/>
          </p:nvSpPr>
          <p:spPr>
            <a:xfrm>
              <a:off x="2763050" y="941275"/>
              <a:ext cx="24025" cy="43250"/>
            </a:xfrm>
            <a:custGeom>
              <a:avLst/>
              <a:gdLst/>
              <a:ahLst/>
              <a:cxnLst/>
              <a:rect l="l" t="t" r="r" b="b"/>
              <a:pathLst>
                <a:path w="961" h="1730" fill="none" extrusionOk="0">
                  <a:moveTo>
                    <a:pt x="432" y="0"/>
                  </a:moveTo>
                  <a:lnTo>
                    <a:pt x="432" y="0"/>
                  </a:lnTo>
                  <a:lnTo>
                    <a:pt x="336" y="0"/>
                  </a:lnTo>
                  <a:lnTo>
                    <a:pt x="288" y="48"/>
                  </a:lnTo>
                  <a:lnTo>
                    <a:pt x="144" y="240"/>
                  </a:lnTo>
                  <a:lnTo>
                    <a:pt x="48" y="481"/>
                  </a:lnTo>
                  <a:lnTo>
                    <a:pt x="0" y="817"/>
                  </a:lnTo>
                  <a:lnTo>
                    <a:pt x="0" y="1105"/>
                  </a:lnTo>
                  <a:lnTo>
                    <a:pt x="96" y="1393"/>
                  </a:lnTo>
                  <a:lnTo>
                    <a:pt x="240" y="1633"/>
                  </a:lnTo>
                  <a:lnTo>
                    <a:pt x="336" y="1681"/>
                  </a:lnTo>
                  <a:lnTo>
                    <a:pt x="432" y="1729"/>
                  </a:lnTo>
                  <a:lnTo>
                    <a:pt x="432" y="1729"/>
                  </a:lnTo>
                  <a:lnTo>
                    <a:pt x="528" y="1729"/>
                  </a:lnTo>
                  <a:lnTo>
                    <a:pt x="528" y="1729"/>
                  </a:lnTo>
                  <a:lnTo>
                    <a:pt x="624" y="1729"/>
                  </a:lnTo>
                  <a:lnTo>
                    <a:pt x="720" y="1681"/>
                  </a:lnTo>
                  <a:lnTo>
                    <a:pt x="864" y="1537"/>
                  </a:lnTo>
                  <a:lnTo>
                    <a:pt x="961" y="1297"/>
                  </a:lnTo>
                  <a:lnTo>
                    <a:pt x="961" y="1009"/>
                  </a:lnTo>
                  <a:lnTo>
                    <a:pt x="961" y="721"/>
                  </a:lnTo>
                  <a:lnTo>
                    <a:pt x="864" y="433"/>
                  </a:lnTo>
                  <a:lnTo>
                    <a:pt x="720" y="192"/>
                  </a:lnTo>
                  <a:lnTo>
                    <a:pt x="576" y="48"/>
                  </a:lnTo>
                  <a:lnTo>
                    <a:pt x="576" y="48"/>
                  </a:lnTo>
                  <a:lnTo>
                    <a:pt x="432" y="0"/>
                  </a:lnTo>
                </a:path>
              </a:pathLst>
            </a:custGeom>
            <a:noFill/>
            <a:ln>
              <a:noFill/>
            </a:ln>
          </p:spPr>
          <p:txBody>
            <a:bodyPr spcFirstLastPara="1" wrap="square" lIns="91425" tIns="91425" rIns="91425" bIns="91425" anchor="ctr" anchorCtr="0">
              <a:noAutofit/>
            </a:bodyPr>
            <a:lstStyle/>
            <a:p>
              <a:endParaRPr sz="1800"/>
            </a:p>
          </p:txBody>
        </p:sp>
      </p:grpSp>
      <p:sp>
        <p:nvSpPr>
          <p:cNvPr id="233" name="ZoneTexte 232">
            <a:extLst>
              <a:ext uri="{FF2B5EF4-FFF2-40B4-BE49-F238E27FC236}">
                <a16:creationId xmlns:a16="http://schemas.microsoft.com/office/drawing/2014/main" id="{5BDA5ED7-32A6-402C-80CF-8F28EEE5BD1A}"/>
              </a:ext>
            </a:extLst>
          </p:cNvPr>
          <p:cNvSpPr txBox="1"/>
          <p:nvPr/>
        </p:nvSpPr>
        <p:spPr>
          <a:xfrm>
            <a:off x="1576066" y="4426776"/>
            <a:ext cx="5917571" cy="323165"/>
          </a:xfrm>
          <a:prstGeom prst="rect">
            <a:avLst/>
          </a:prstGeom>
          <a:noFill/>
        </p:spPr>
        <p:txBody>
          <a:bodyPr wrap="square" rtlCol="0">
            <a:spAutoFit/>
          </a:bodyPr>
          <a:lstStyle/>
          <a:p>
            <a:pPr algn="ctr"/>
            <a:r>
              <a:rPr lang="fr-FR" sz="15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Retrouvez la présentation complète sur le site </a:t>
            </a:r>
            <a:r>
              <a:rPr lang="fr-FR" sz="15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PRIM14</a:t>
            </a:r>
            <a:endParaRPr lang="fr-FR" sz="1500" dirty="0">
              <a:solidFill>
                <a:srgbClr val="FF0000"/>
              </a:solidFill>
            </a:endParaRPr>
          </a:p>
        </p:txBody>
      </p:sp>
    </p:spTree>
    <p:extLst>
      <p:ext uri="{BB962C8B-B14F-4D97-AF65-F5344CB8AC3E}">
        <p14:creationId xmlns:p14="http://schemas.microsoft.com/office/powerpoint/2010/main" val="403146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800"/>
                                        <p:tgtEl>
                                          <p:spTgt spid="147"/>
                                        </p:tgtEl>
                                        <p:attrNameLst>
                                          <p:attrName>ppt_y</p:attrName>
                                        </p:attrNameLst>
                                      </p:cBhvr>
                                      <p:tavLst>
                                        <p:tav tm="0">
                                          <p:val>
                                            <p:strVal val="#ppt_y+1"/>
                                          </p:val>
                                        </p:tav>
                                        <p:tav tm="100000">
                                          <p:val>
                                            <p:strVal val="#ppt_y"/>
                                          </p:val>
                                        </p:tav>
                                      </p:tavLst>
                                    </p:anim>
                                  </p:childTnLst>
                                </p:cTn>
                              </p:par>
                            </p:childTnLst>
                          </p:cTn>
                        </p:par>
                        <p:par>
                          <p:cTn id="8" fill="hold">
                            <p:stCondLst>
                              <p:cond delay="8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21"/>
        <p:cNvGrpSpPr/>
        <p:nvPr/>
      </p:nvGrpSpPr>
      <p:grpSpPr>
        <a:xfrm>
          <a:off x="0" y="0"/>
          <a:ext cx="0" cy="0"/>
          <a:chOff x="0" y="0"/>
          <a:chExt cx="0" cy="0"/>
        </a:xfrm>
      </p:grpSpPr>
      <p:grpSp>
        <p:nvGrpSpPr>
          <p:cNvPr id="5222" name="Google Shape;5222;p80"/>
          <p:cNvGrpSpPr/>
          <p:nvPr/>
        </p:nvGrpSpPr>
        <p:grpSpPr>
          <a:xfrm rot="-5400000">
            <a:off x="253737" y="174008"/>
            <a:ext cx="4855725" cy="4584012"/>
            <a:chOff x="4544101" y="322704"/>
            <a:chExt cx="4764719" cy="4498098"/>
          </a:xfrm>
        </p:grpSpPr>
        <p:sp>
          <p:nvSpPr>
            <p:cNvPr id="5223" name="Google Shape;5223;p80"/>
            <p:cNvSpPr/>
            <p:nvPr/>
          </p:nvSpPr>
          <p:spPr>
            <a:xfrm rot="-5400000">
              <a:off x="4868120" y="592796"/>
              <a:ext cx="3880390" cy="3390833"/>
            </a:xfrm>
            <a:custGeom>
              <a:avLst/>
              <a:gdLst/>
              <a:ahLst/>
              <a:cxnLst/>
              <a:rect l="l" t="t" r="r" b="b"/>
              <a:pathLst>
                <a:path w="46369" h="40519" extrusionOk="0">
                  <a:moveTo>
                    <a:pt x="35639" y="0"/>
                  </a:moveTo>
                  <a:lnTo>
                    <a:pt x="35135" y="20"/>
                  </a:lnTo>
                  <a:lnTo>
                    <a:pt x="34631" y="61"/>
                  </a:lnTo>
                  <a:lnTo>
                    <a:pt x="34126" y="121"/>
                  </a:lnTo>
                  <a:lnTo>
                    <a:pt x="33602" y="202"/>
                  </a:lnTo>
                  <a:lnTo>
                    <a:pt x="33098" y="303"/>
                  </a:lnTo>
                  <a:lnTo>
                    <a:pt x="32614" y="424"/>
                  </a:lnTo>
                  <a:lnTo>
                    <a:pt x="32110" y="565"/>
                  </a:lnTo>
                  <a:lnTo>
                    <a:pt x="31625" y="706"/>
                  </a:lnTo>
                  <a:lnTo>
                    <a:pt x="31141" y="887"/>
                  </a:lnTo>
                  <a:lnTo>
                    <a:pt x="30657" y="1089"/>
                  </a:lnTo>
                  <a:lnTo>
                    <a:pt x="30193" y="1291"/>
                  </a:lnTo>
                  <a:lnTo>
                    <a:pt x="29730" y="1513"/>
                  </a:lnTo>
                  <a:lnTo>
                    <a:pt x="29286" y="1755"/>
                  </a:lnTo>
                  <a:lnTo>
                    <a:pt x="28842" y="1997"/>
                  </a:lnTo>
                  <a:lnTo>
                    <a:pt x="27995" y="2602"/>
                  </a:lnTo>
                  <a:lnTo>
                    <a:pt x="27209" y="3126"/>
                  </a:lnTo>
                  <a:lnTo>
                    <a:pt x="26422" y="3590"/>
                  </a:lnTo>
                  <a:lnTo>
                    <a:pt x="25676" y="3993"/>
                  </a:lnTo>
                  <a:lnTo>
                    <a:pt x="24929" y="4336"/>
                  </a:lnTo>
                  <a:lnTo>
                    <a:pt x="24546" y="4498"/>
                  </a:lnTo>
                  <a:lnTo>
                    <a:pt x="24183" y="4639"/>
                  </a:lnTo>
                  <a:lnTo>
                    <a:pt x="23820" y="4760"/>
                  </a:lnTo>
                  <a:lnTo>
                    <a:pt x="23437" y="4861"/>
                  </a:lnTo>
                  <a:lnTo>
                    <a:pt x="22711" y="5062"/>
                  </a:lnTo>
                  <a:lnTo>
                    <a:pt x="21945" y="5204"/>
                  </a:lnTo>
                  <a:lnTo>
                    <a:pt x="21158" y="5304"/>
                  </a:lnTo>
                  <a:lnTo>
                    <a:pt x="20371" y="5365"/>
                  </a:lnTo>
                  <a:lnTo>
                    <a:pt x="19524" y="5405"/>
                  </a:lnTo>
                  <a:lnTo>
                    <a:pt x="17729" y="5405"/>
                  </a:lnTo>
                  <a:lnTo>
                    <a:pt x="16761" y="5365"/>
                  </a:lnTo>
                  <a:lnTo>
                    <a:pt x="15733" y="5304"/>
                  </a:lnTo>
                  <a:lnTo>
                    <a:pt x="15208" y="5284"/>
                  </a:lnTo>
                  <a:lnTo>
                    <a:pt x="14664" y="5284"/>
                  </a:lnTo>
                  <a:lnTo>
                    <a:pt x="14099" y="5345"/>
                  </a:lnTo>
                  <a:lnTo>
                    <a:pt x="13534" y="5405"/>
                  </a:lnTo>
                  <a:lnTo>
                    <a:pt x="12969" y="5506"/>
                  </a:lnTo>
                  <a:lnTo>
                    <a:pt x="12385" y="5627"/>
                  </a:lnTo>
                  <a:lnTo>
                    <a:pt x="11800" y="5788"/>
                  </a:lnTo>
                  <a:lnTo>
                    <a:pt x="11215" y="5970"/>
                  </a:lnTo>
                  <a:lnTo>
                    <a:pt x="10630" y="6172"/>
                  </a:lnTo>
                  <a:lnTo>
                    <a:pt x="10045" y="6414"/>
                  </a:lnTo>
                  <a:lnTo>
                    <a:pt x="9480" y="6676"/>
                  </a:lnTo>
                  <a:lnTo>
                    <a:pt x="8895" y="6958"/>
                  </a:lnTo>
                  <a:lnTo>
                    <a:pt x="8310" y="7281"/>
                  </a:lnTo>
                  <a:lnTo>
                    <a:pt x="7746" y="7624"/>
                  </a:lnTo>
                  <a:lnTo>
                    <a:pt x="7201" y="7987"/>
                  </a:lnTo>
                  <a:lnTo>
                    <a:pt x="6657" y="8370"/>
                  </a:lnTo>
                  <a:lnTo>
                    <a:pt x="6112" y="8794"/>
                  </a:lnTo>
                  <a:lnTo>
                    <a:pt x="5588" y="9237"/>
                  </a:lnTo>
                  <a:lnTo>
                    <a:pt x="5063" y="9681"/>
                  </a:lnTo>
                  <a:lnTo>
                    <a:pt x="4579" y="10185"/>
                  </a:lnTo>
                  <a:lnTo>
                    <a:pt x="4095" y="10689"/>
                  </a:lnTo>
                  <a:lnTo>
                    <a:pt x="3631" y="11214"/>
                  </a:lnTo>
                  <a:lnTo>
                    <a:pt x="3188" y="11779"/>
                  </a:lnTo>
                  <a:lnTo>
                    <a:pt x="2764" y="12343"/>
                  </a:lnTo>
                  <a:lnTo>
                    <a:pt x="2381" y="12948"/>
                  </a:lnTo>
                  <a:lnTo>
                    <a:pt x="1998" y="13574"/>
                  </a:lnTo>
                  <a:lnTo>
                    <a:pt x="1655" y="14199"/>
                  </a:lnTo>
                  <a:lnTo>
                    <a:pt x="1332" y="14864"/>
                  </a:lnTo>
                  <a:lnTo>
                    <a:pt x="1030" y="15550"/>
                  </a:lnTo>
                  <a:lnTo>
                    <a:pt x="767" y="16256"/>
                  </a:lnTo>
                  <a:lnTo>
                    <a:pt x="546" y="16962"/>
                  </a:lnTo>
                  <a:lnTo>
                    <a:pt x="344" y="17708"/>
                  </a:lnTo>
                  <a:lnTo>
                    <a:pt x="182" y="18454"/>
                  </a:lnTo>
                  <a:lnTo>
                    <a:pt x="82" y="19201"/>
                  </a:lnTo>
                  <a:lnTo>
                    <a:pt x="21" y="19947"/>
                  </a:lnTo>
                  <a:lnTo>
                    <a:pt x="1" y="20673"/>
                  </a:lnTo>
                  <a:lnTo>
                    <a:pt x="41" y="21379"/>
                  </a:lnTo>
                  <a:lnTo>
                    <a:pt x="102" y="22085"/>
                  </a:lnTo>
                  <a:lnTo>
                    <a:pt x="223" y="22791"/>
                  </a:lnTo>
                  <a:lnTo>
                    <a:pt x="384" y="23476"/>
                  </a:lnTo>
                  <a:lnTo>
                    <a:pt x="566" y="24142"/>
                  </a:lnTo>
                  <a:lnTo>
                    <a:pt x="808" y="24807"/>
                  </a:lnTo>
                  <a:lnTo>
                    <a:pt x="1070" y="25433"/>
                  </a:lnTo>
                  <a:lnTo>
                    <a:pt x="1352" y="26058"/>
                  </a:lnTo>
                  <a:lnTo>
                    <a:pt x="1695" y="26683"/>
                  </a:lnTo>
                  <a:lnTo>
                    <a:pt x="2038" y="27268"/>
                  </a:lnTo>
                  <a:lnTo>
                    <a:pt x="2441" y="27833"/>
                  </a:lnTo>
                  <a:lnTo>
                    <a:pt x="2845" y="28397"/>
                  </a:lnTo>
                  <a:lnTo>
                    <a:pt x="3288" y="28922"/>
                  </a:lnTo>
                  <a:lnTo>
                    <a:pt x="3752" y="29426"/>
                  </a:lnTo>
                  <a:lnTo>
                    <a:pt x="4236" y="29910"/>
                  </a:lnTo>
                  <a:lnTo>
                    <a:pt x="4741" y="30374"/>
                  </a:lnTo>
                  <a:lnTo>
                    <a:pt x="5265" y="30818"/>
                  </a:lnTo>
                  <a:lnTo>
                    <a:pt x="5810" y="31221"/>
                  </a:lnTo>
                  <a:lnTo>
                    <a:pt x="6354" y="31604"/>
                  </a:lnTo>
                  <a:lnTo>
                    <a:pt x="6939" y="31967"/>
                  </a:lnTo>
                  <a:lnTo>
                    <a:pt x="7524" y="32290"/>
                  </a:lnTo>
                  <a:lnTo>
                    <a:pt x="8109" y="32572"/>
                  </a:lnTo>
                  <a:lnTo>
                    <a:pt x="8714" y="32835"/>
                  </a:lnTo>
                  <a:lnTo>
                    <a:pt x="9319" y="33077"/>
                  </a:lnTo>
                  <a:lnTo>
                    <a:pt x="9944" y="33278"/>
                  </a:lnTo>
                  <a:lnTo>
                    <a:pt x="10569" y="33440"/>
                  </a:lnTo>
                  <a:lnTo>
                    <a:pt x="11195" y="33561"/>
                  </a:lnTo>
                  <a:lnTo>
                    <a:pt x="11820" y="33662"/>
                  </a:lnTo>
                  <a:lnTo>
                    <a:pt x="13292" y="33803"/>
                  </a:lnTo>
                  <a:lnTo>
                    <a:pt x="14704" y="33944"/>
                  </a:lnTo>
                  <a:lnTo>
                    <a:pt x="15390" y="34025"/>
                  </a:lnTo>
                  <a:lnTo>
                    <a:pt x="16055" y="34105"/>
                  </a:lnTo>
                  <a:lnTo>
                    <a:pt x="16701" y="34206"/>
                  </a:lnTo>
                  <a:lnTo>
                    <a:pt x="17326" y="34347"/>
                  </a:lnTo>
                  <a:lnTo>
                    <a:pt x="17931" y="34509"/>
                  </a:lnTo>
                  <a:lnTo>
                    <a:pt x="18496" y="34710"/>
                  </a:lnTo>
                  <a:lnTo>
                    <a:pt x="18778" y="34811"/>
                  </a:lnTo>
                  <a:lnTo>
                    <a:pt x="19040" y="34932"/>
                  </a:lnTo>
                  <a:lnTo>
                    <a:pt x="19302" y="35073"/>
                  </a:lnTo>
                  <a:lnTo>
                    <a:pt x="19565" y="35235"/>
                  </a:lnTo>
                  <a:lnTo>
                    <a:pt x="19807" y="35396"/>
                  </a:lnTo>
                  <a:lnTo>
                    <a:pt x="20028" y="35557"/>
                  </a:lnTo>
                  <a:lnTo>
                    <a:pt x="20271" y="35759"/>
                  </a:lnTo>
                  <a:lnTo>
                    <a:pt x="20472" y="35961"/>
                  </a:lnTo>
                  <a:lnTo>
                    <a:pt x="20674" y="36183"/>
                  </a:lnTo>
                  <a:lnTo>
                    <a:pt x="20876" y="36425"/>
                  </a:lnTo>
                  <a:lnTo>
                    <a:pt x="21077" y="36687"/>
                  </a:lnTo>
                  <a:lnTo>
                    <a:pt x="21239" y="36969"/>
                  </a:lnTo>
                  <a:lnTo>
                    <a:pt x="21541" y="37453"/>
                  </a:lnTo>
                  <a:lnTo>
                    <a:pt x="21864" y="37917"/>
                  </a:lnTo>
                  <a:lnTo>
                    <a:pt x="22207" y="38341"/>
                  </a:lnTo>
                  <a:lnTo>
                    <a:pt x="22570" y="38764"/>
                  </a:lnTo>
                  <a:lnTo>
                    <a:pt x="22953" y="39127"/>
                  </a:lnTo>
                  <a:lnTo>
                    <a:pt x="23356" y="39470"/>
                  </a:lnTo>
                  <a:lnTo>
                    <a:pt x="23558" y="39611"/>
                  </a:lnTo>
                  <a:lnTo>
                    <a:pt x="23780" y="39752"/>
                  </a:lnTo>
                  <a:lnTo>
                    <a:pt x="24002" y="39894"/>
                  </a:lnTo>
                  <a:lnTo>
                    <a:pt x="24224" y="40015"/>
                  </a:lnTo>
                  <a:lnTo>
                    <a:pt x="24466" y="40115"/>
                  </a:lnTo>
                  <a:lnTo>
                    <a:pt x="24728" y="40216"/>
                  </a:lnTo>
                  <a:lnTo>
                    <a:pt x="24970" y="40297"/>
                  </a:lnTo>
                  <a:lnTo>
                    <a:pt x="25232" y="40378"/>
                  </a:lnTo>
                  <a:lnTo>
                    <a:pt x="25514" y="40438"/>
                  </a:lnTo>
                  <a:lnTo>
                    <a:pt x="25797" y="40479"/>
                  </a:lnTo>
                  <a:lnTo>
                    <a:pt x="26079" y="40519"/>
                  </a:lnTo>
                  <a:lnTo>
                    <a:pt x="27007" y="40519"/>
                  </a:lnTo>
                  <a:lnTo>
                    <a:pt x="27330" y="40479"/>
                  </a:lnTo>
                  <a:lnTo>
                    <a:pt x="27672" y="40438"/>
                  </a:lnTo>
                  <a:lnTo>
                    <a:pt x="28015" y="40378"/>
                  </a:lnTo>
                  <a:lnTo>
                    <a:pt x="28378" y="40297"/>
                  </a:lnTo>
                  <a:lnTo>
                    <a:pt x="28741" y="40196"/>
                  </a:lnTo>
                  <a:lnTo>
                    <a:pt x="29125" y="40075"/>
                  </a:lnTo>
                  <a:lnTo>
                    <a:pt x="29810" y="39833"/>
                  </a:lnTo>
                  <a:lnTo>
                    <a:pt x="30456" y="39591"/>
                  </a:lnTo>
                  <a:lnTo>
                    <a:pt x="31061" y="39309"/>
                  </a:lnTo>
                  <a:lnTo>
                    <a:pt x="31646" y="39006"/>
                  </a:lnTo>
                  <a:lnTo>
                    <a:pt x="32210" y="38704"/>
                  </a:lnTo>
                  <a:lnTo>
                    <a:pt x="32715" y="38381"/>
                  </a:lnTo>
                  <a:lnTo>
                    <a:pt x="33219" y="38038"/>
                  </a:lnTo>
                  <a:lnTo>
                    <a:pt x="33683" y="37675"/>
                  </a:lnTo>
                  <a:lnTo>
                    <a:pt x="34126" y="37312"/>
                  </a:lnTo>
                  <a:lnTo>
                    <a:pt x="34530" y="36929"/>
                  </a:lnTo>
                  <a:lnTo>
                    <a:pt x="34913" y="36546"/>
                  </a:lnTo>
                  <a:lnTo>
                    <a:pt x="35296" y="36162"/>
                  </a:lnTo>
                  <a:lnTo>
                    <a:pt x="35639" y="35759"/>
                  </a:lnTo>
                  <a:lnTo>
                    <a:pt x="35962" y="35356"/>
                  </a:lnTo>
                  <a:lnTo>
                    <a:pt x="36264" y="34932"/>
                  </a:lnTo>
                  <a:lnTo>
                    <a:pt x="36547" y="34529"/>
                  </a:lnTo>
                  <a:lnTo>
                    <a:pt x="36809" y="34105"/>
                  </a:lnTo>
                  <a:lnTo>
                    <a:pt x="37051" y="33702"/>
                  </a:lnTo>
                  <a:lnTo>
                    <a:pt x="37293" y="33278"/>
                  </a:lnTo>
                  <a:lnTo>
                    <a:pt x="37515" y="32875"/>
                  </a:lnTo>
                  <a:lnTo>
                    <a:pt x="37918" y="32048"/>
                  </a:lnTo>
                  <a:lnTo>
                    <a:pt x="38281" y="31261"/>
                  </a:lnTo>
                  <a:lnTo>
                    <a:pt x="38604" y="30495"/>
                  </a:lnTo>
                  <a:lnTo>
                    <a:pt x="38886" y="29789"/>
                  </a:lnTo>
                  <a:lnTo>
                    <a:pt x="39169" y="29124"/>
                  </a:lnTo>
                  <a:lnTo>
                    <a:pt x="39431" y="28519"/>
                  </a:lnTo>
                  <a:lnTo>
                    <a:pt x="39713" y="27954"/>
                  </a:lnTo>
                  <a:lnTo>
                    <a:pt x="40016" y="27429"/>
                  </a:lnTo>
                  <a:lnTo>
                    <a:pt x="40338" y="26925"/>
                  </a:lnTo>
                  <a:lnTo>
                    <a:pt x="40681" y="26441"/>
                  </a:lnTo>
                  <a:lnTo>
                    <a:pt x="41044" y="25957"/>
                  </a:lnTo>
                  <a:lnTo>
                    <a:pt x="41407" y="25493"/>
                  </a:lnTo>
                  <a:lnTo>
                    <a:pt x="42154" y="24565"/>
                  </a:lnTo>
                  <a:lnTo>
                    <a:pt x="42920" y="23618"/>
                  </a:lnTo>
                  <a:lnTo>
                    <a:pt x="43283" y="23133"/>
                  </a:lnTo>
                  <a:lnTo>
                    <a:pt x="43646" y="22649"/>
                  </a:lnTo>
                  <a:lnTo>
                    <a:pt x="43989" y="22125"/>
                  </a:lnTo>
                  <a:lnTo>
                    <a:pt x="44312" y="21601"/>
                  </a:lnTo>
                  <a:lnTo>
                    <a:pt x="44614" y="21036"/>
                  </a:lnTo>
                  <a:lnTo>
                    <a:pt x="44896" y="20451"/>
                  </a:lnTo>
                  <a:lnTo>
                    <a:pt x="45159" y="19806"/>
                  </a:lnTo>
                  <a:lnTo>
                    <a:pt x="45421" y="19059"/>
                  </a:lnTo>
                  <a:lnTo>
                    <a:pt x="45663" y="18253"/>
                  </a:lnTo>
                  <a:lnTo>
                    <a:pt x="45885" y="17385"/>
                  </a:lnTo>
                  <a:lnTo>
                    <a:pt x="46066" y="16437"/>
                  </a:lnTo>
                  <a:lnTo>
                    <a:pt x="46147" y="15953"/>
                  </a:lnTo>
                  <a:lnTo>
                    <a:pt x="46207" y="15449"/>
                  </a:lnTo>
                  <a:lnTo>
                    <a:pt x="46268" y="14945"/>
                  </a:lnTo>
                  <a:lnTo>
                    <a:pt x="46308" y="14421"/>
                  </a:lnTo>
                  <a:lnTo>
                    <a:pt x="46349" y="13896"/>
                  </a:lnTo>
                  <a:lnTo>
                    <a:pt x="46369" y="13352"/>
                  </a:lnTo>
                  <a:lnTo>
                    <a:pt x="46369" y="12807"/>
                  </a:lnTo>
                  <a:lnTo>
                    <a:pt x="46349" y="12242"/>
                  </a:lnTo>
                  <a:lnTo>
                    <a:pt x="46308" y="11698"/>
                  </a:lnTo>
                  <a:lnTo>
                    <a:pt x="46268" y="11133"/>
                  </a:lnTo>
                  <a:lnTo>
                    <a:pt x="46187" y="10568"/>
                  </a:lnTo>
                  <a:lnTo>
                    <a:pt x="46107" y="10004"/>
                  </a:lnTo>
                  <a:lnTo>
                    <a:pt x="45986" y="9419"/>
                  </a:lnTo>
                  <a:lnTo>
                    <a:pt x="45844" y="8854"/>
                  </a:lnTo>
                  <a:lnTo>
                    <a:pt x="45703" y="8289"/>
                  </a:lnTo>
                  <a:lnTo>
                    <a:pt x="45522" y="7725"/>
                  </a:lnTo>
                  <a:lnTo>
                    <a:pt x="45300" y="7160"/>
                  </a:lnTo>
                  <a:lnTo>
                    <a:pt x="45078" y="6595"/>
                  </a:lnTo>
                  <a:lnTo>
                    <a:pt x="44816" y="6051"/>
                  </a:lnTo>
                  <a:lnTo>
                    <a:pt x="44533" y="5486"/>
                  </a:lnTo>
                  <a:lnTo>
                    <a:pt x="44231" y="4941"/>
                  </a:lnTo>
                  <a:lnTo>
                    <a:pt x="43888" y="4417"/>
                  </a:lnTo>
                  <a:lnTo>
                    <a:pt x="43505" y="3893"/>
                  </a:lnTo>
                  <a:lnTo>
                    <a:pt x="43122" y="3429"/>
                  </a:lnTo>
                  <a:lnTo>
                    <a:pt x="42738" y="2985"/>
                  </a:lnTo>
                  <a:lnTo>
                    <a:pt x="42335" y="2582"/>
                  </a:lnTo>
                  <a:lnTo>
                    <a:pt x="41912" y="2198"/>
                  </a:lnTo>
                  <a:lnTo>
                    <a:pt x="41468" y="1856"/>
                  </a:lnTo>
                  <a:lnTo>
                    <a:pt x="41024" y="1533"/>
                  </a:lnTo>
                  <a:lnTo>
                    <a:pt x="40560" y="1250"/>
                  </a:lnTo>
                  <a:lnTo>
                    <a:pt x="40096" y="1008"/>
                  </a:lnTo>
                  <a:lnTo>
                    <a:pt x="39632" y="787"/>
                  </a:lnTo>
                  <a:lnTo>
                    <a:pt x="39148" y="605"/>
                  </a:lnTo>
                  <a:lnTo>
                    <a:pt x="38664" y="444"/>
                  </a:lnTo>
                  <a:lnTo>
                    <a:pt x="38160" y="303"/>
                  </a:lnTo>
                  <a:lnTo>
                    <a:pt x="37676" y="182"/>
                  </a:lnTo>
                  <a:lnTo>
                    <a:pt x="37172" y="101"/>
                  </a:lnTo>
                  <a:lnTo>
                    <a:pt x="36668" y="40"/>
                  </a:lnTo>
                  <a:lnTo>
                    <a:pt x="36163" y="20"/>
                  </a:lnTo>
                  <a:lnTo>
                    <a:pt x="35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80"/>
            <p:cNvSpPr/>
            <p:nvPr/>
          </p:nvSpPr>
          <p:spPr>
            <a:xfrm rot="-5400000">
              <a:off x="4089190" y="777616"/>
              <a:ext cx="1694705" cy="784882"/>
            </a:xfrm>
            <a:custGeom>
              <a:avLst/>
              <a:gdLst/>
              <a:ahLst/>
              <a:cxnLst/>
              <a:rect l="l" t="t" r="r" b="b"/>
              <a:pathLst>
                <a:path w="20251" h="9379" extrusionOk="0">
                  <a:moveTo>
                    <a:pt x="12324" y="0"/>
                  </a:moveTo>
                  <a:lnTo>
                    <a:pt x="11679" y="20"/>
                  </a:lnTo>
                  <a:lnTo>
                    <a:pt x="11013" y="61"/>
                  </a:lnTo>
                  <a:lnTo>
                    <a:pt x="10327" y="141"/>
                  </a:lnTo>
                  <a:lnTo>
                    <a:pt x="9601" y="262"/>
                  </a:lnTo>
                  <a:lnTo>
                    <a:pt x="8835" y="424"/>
                  </a:lnTo>
                  <a:lnTo>
                    <a:pt x="8028" y="605"/>
                  </a:lnTo>
                  <a:lnTo>
                    <a:pt x="7625" y="726"/>
                  </a:lnTo>
                  <a:lnTo>
                    <a:pt x="7221" y="847"/>
                  </a:lnTo>
                  <a:lnTo>
                    <a:pt x="6495" y="1089"/>
                  </a:lnTo>
                  <a:lnTo>
                    <a:pt x="5830" y="1372"/>
                  </a:lnTo>
                  <a:lnTo>
                    <a:pt x="5204" y="1674"/>
                  </a:lnTo>
                  <a:lnTo>
                    <a:pt x="4640" y="1997"/>
                  </a:lnTo>
                  <a:lnTo>
                    <a:pt x="4115" y="2340"/>
                  </a:lnTo>
                  <a:lnTo>
                    <a:pt x="3651" y="2683"/>
                  </a:lnTo>
                  <a:lnTo>
                    <a:pt x="3228" y="3046"/>
                  </a:lnTo>
                  <a:lnTo>
                    <a:pt x="2825" y="3409"/>
                  </a:lnTo>
                  <a:lnTo>
                    <a:pt x="2482" y="3752"/>
                  </a:lnTo>
                  <a:lnTo>
                    <a:pt x="2159" y="4115"/>
                  </a:lnTo>
                  <a:lnTo>
                    <a:pt x="1856" y="4457"/>
                  </a:lnTo>
                  <a:lnTo>
                    <a:pt x="1332" y="5103"/>
                  </a:lnTo>
                  <a:lnTo>
                    <a:pt x="868" y="5688"/>
                  </a:lnTo>
                  <a:lnTo>
                    <a:pt x="606" y="6031"/>
                  </a:lnTo>
                  <a:lnTo>
                    <a:pt x="384" y="6353"/>
                  </a:lnTo>
                  <a:lnTo>
                    <a:pt x="223" y="6656"/>
                  </a:lnTo>
                  <a:lnTo>
                    <a:pt x="102" y="6938"/>
                  </a:lnTo>
                  <a:lnTo>
                    <a:pt x="41" y="7200"/>
                  </a:lnTo>
                  <a:lnTo>
                    <a:pt x="1" y="7422"/>
                  </a:lnTo>
                  <a:lnTo>
                    <a:pt x="21" y="7624"/>
                  </a:lnTo>
                  <a:lnTo>
                    <a:pt x="82" y="7805"/>
                  </a:lnTo>
                  <a:lnTo>
                    <a:pt x="162" y="7947"/>
                  </a:lnTo>
                  <a:lnTo>
                    <a:pt x="283" y="8047"/>
                  </a:lnTo>
                  <a:lnTo>
                    <a:pt x="445" y="8128"/>
                  </a:lnTo>
                  <a:lnTo>
                    <a:pt x="626" y="8168"/>
                  </a:lnTo>
                  <a:lnTo>
                    <a:pt x="828" y="8189"/>
                  </a:lnTo>
                  <a:lnTo>
                    <a:pt x="1070" y="8148"/>
                  </a:lnTo>
                  <a:lnTo>
                    <a:pt x="1312" y="8088"/>
                  </a:lnTo>
                  <a:lnTo>
                    <a:pt x="1594" y="7967"/>
                  </a:lnTo>
                  <a:lnTo>
                    <a:pt x="2542" y="7422"/>
                  </a:lnTo>
                  <a:lnTo>
                    <a:pt x="3450" y="6918"/>
                  </a:lnTo>
                  <a:lnTo>
                    <a:pt x="4357" y="6474"/>
                  </a:lnTo>
                  <a:lnTo>
                    <a:pt x="5204" y="6091"/>
                  </a:lnTo>
                  <a:lnTo>
                    <a:pt x="6052" y="5768"/>
                  </a:lnTo>
                  <a:lnTo>
                    <a:pt x="6858" y="5486"/>
                  </a:lnTo>
                  <a:lnTo>
                    <a:pt x="7645" y="5264"/>
                  </a:lnTo>
                  <a:lnTo>
                    <a:pt x="8411" y="5083"/>
                  </a:lnTo>
                  <a:lnTo>
                    <a:pt x="9158" y="4942"/>
                  </a:lnTo>
                  <a:lnTo>
                    <a:pt x="9884" y="4861"/>
                  </a:lnTo>
                  <a:lnTo>
                    <a:pt x="10590" y="4820"/>
                  </a:lnTo>
                  <a:lnTo>
                    <a:pt x="11275" y="4820"/>
                  </a:lnTo>
                  <a:lnTo>
                    <a:pt x="11941" y="4861"/>
                  </a:lnTo>
                  <a:lnTo>
                    <a:pt x="12606" y="4921"/>
                  </a:lnTo>
                  <a:lnTo>
                    <a:pt x="13232" y="5042"/>
                  </a:lnTo>
                  <a:lnTo>
                    <a:pt x="13857" y="5204"/>
                  </a:lnTo>
                  <a:lnTo>
                    <a:pt x="14159" y="5284"/>
                  </a:lnTo>
                  <a:lnTo>
                    <a:pt x="14442" y="5405"/>
                  </a:lnTo>
                  <a:lnTo>
                    <a:pt x="14724" y="5526"/>
                  </a:lnTo>
                  <a:lnTo>
                    <a:pt x="14986" y="5647"/>
                  </a:lnTo>
                  <a:lnTo>
                    <a:pt x="15248" y="5809"/>
                  </a:lnTo>
                  <a:lnTo>
                    <a:pt x="15491" y="5970"/>
                  </a:lnTo>
                  <a:lnTo>
                    <a:pt x="15975" y="6313"/>
                  </a:lnTo>
                  <a:lnTo>
                    <a:pt x="16398" y="6676"/>
                  </a:lnTo>
                  <a:lnTo>
                    <a:pt x="16801" y="7059"/>
                  </a:lnTo>
                  <a:lnTo>
                    <a:pt x="17185" y="7442"/>
                  </a:lnTo>
                  <a:lnTo>
                    <a:pt x="17528" y="7826"/>
                  </a:lnTo>
                  <a:lnTo>
                    <a:pt x="18133" y="8511"/>
                  </a:lnTo>
                  <a:lnTo>
                    <a:pt x="18415" y="8814"/>
                  </a:lnTo>
                  <a:lnTo>
                    <a:pt x="18677" y="9056"/>
                  </a:lnTo>
                  <a:lnTo>
                    <a:pt x="18899" y="9237"/>
                  </a:lnTo>
                  <a:lnTo>
                    <a:pt x="19020" y="9298"/>
                  </a:lnTo>
                  <a:lnTo>
                    <a:pt x="19141" y="9358"/>
                  </a:lnTo>
                  <a:lnTo>
                    <a:pt x="19242" y="9379"/>
                  </a:lnTo>
                  <a:lnTo>
                    <a:pt x="19363" y="9379"/>
                  </a:lnTo>
                  <a:lnTo>
                    <a:pt x="19464" y="9358"/>
                  </a:lnTo>
                  <a:lnTo>
                    <a:pt x="19565" y="9318"/>
                  </a:lnTo>
                  <a:lnTo>
                    <a:pt x="19665" y="9237"/>
                  </a:lnTo>
                  <a:lnTo>
                    <a:pt x="19746" y="9157"/>
                  </a:lnTo>
                  <a:lnTo>
                    <a:pt x="19847" y="9036"/>
                  </a:lnTo>
                  <a:lnTo>
                    <a:pt x="19928" y="8915"/>
                  </a:lnTo>
                  <a:lnTo>
                    <a:pt x="19988" y="8753"/>
                  </a:lnTo>
                  <a:lnTo>
                    <a:pt x="20049" y="8592"/>
                  </a:lnTo>
                  <a:lnTo>
                    <a:pt x="20109" y="8411"/>
                  </a:lnTo>
                  <a:lnTo>
                    <a:pt x="20149" y="8209"/>
                  </a:lnTo>
                  <a:lnTo>
                    <a:pt x="20230" y="7765"/>
                  </a:lnTo>
                  <a:lnTo>
                    <a:pt x="20250" y="7281"/>
                  </a:lnTo>
                  <a:lnTo>
                    <a:pt x="20230" y="6757"/>
                  </a:lnTo>
                  <a:lnTo>
                    <a:pt x="20170" y="6212"/>
                  </a:lnTo>
                  <a:lnTo>
                    <a:pt x="20049" y="5627"/>
                  </a:lnTo>
                  <a:lnTo>
                    <a:pt x="19968" y="5345"/>
                  </a:lnTo>
                  <a:lnTo>
                    <a:pt x="19887" y="5042"/>
                  </a:lnTo>
                  <a:lnTo>
                    <a:pt x="19766" y="4760"/>
                  </a:lnTo>
                  <a:lnTo>
                    <a:pt x="19665" y="4457"/>
                  </a:lnTo>
                  <a:lnTo>
                    <a:pt x="19524" y="4175"/>
                  </a:lnTo>
                  <a:lnTo>
                    <a:pt x="19363" y="3873"/>
                  </a:lnTo>
                  <a:lnTo>
                    <a:pt x="19202" y="3590"/>
                  </a:lnTo>
                  <a:lnTo>
                    <a:pt x="19020" y="3308"/>
                  </a:lnTo>
                  <a:lnTo>
                    <a:pt x="18818" y="3025"/>
                  </a:lnTo>
                  <a:lnTo>
                    <a:pt x="18617" y="2763"/>
                  </a:lnTo>
                  <a:lnTo>
                    <a:pt x="18375" y="2501"/>
                  </a:lnTo>
                  <a:lnTo>
                    <a:pt x="18133" y="2259"/>
                  </a:lnTo>
                  <a:lnTo>
                    <a:pt x="17850" y="2017"/>
                  </a:lnTo>
                  <a:lnTo>
                    <a:pt x="17568" y="1775"/>
                  </a:lnTo>
                  <a:lnTo>
                    <a:pt x="17104" y="1452"/>
                  </a:lnTo>
                  <a:lnTo>
                    <a:pt x="16620" y="1150"/>
                  </a:lnTo>
                  <a:lnTo>
                    <a:pt x="16136" y="888"/>
                  </a:lnTo>
                  <a:lnTo>
                    <a:pt x="15632" y="646"/>
                  </a:lnTo>
                  <a:lnTo>
                    <a:pt x="15127" y="464"/>
                  </a:lnTo>
                  <a:lnTo>
                    <a:pt x="14603" y="303"/>
                  </a:lnTo>
                  <a:lnTo>
                    <a:pt x="14059" y="162"/>
                  </a:lnTo>
                  <a:lnTo>
                    <a:pt x="13514" y="81"/>
                  </a:lnTo>
                  <a:lnTo>
                    <a:pt x="12929" y="20"/>
                  </a:lnTo>
                  <a:lnTo>
                    <a:pt x="123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80"/>
            <p:cNvSpPr/>
            <p:nvPr/>
          </p:nvSpPr>
          <p:spPr>
            <a:xfrm rot="-5400000">
              <a:off x="7984669" y="2625693"/>
              <a:ext cx="688644" cy="433907"/>
            </a:xfrm>
            <a:custGeom>
              <a:avLst/>
              <a:gdLst/>
              <a:ahLst/>
              <a:cxnLst/>
              <a:rect l="l" t="t" r="r" b="b"/>
              <a:pathLst>
                <a:path w="8229" h="5185" extrusionOk="0">
                  <a:moveTo>
                    <a:pt x="2077" y="1"/>
                  </a:moveTo>
                  <a:lnTo>
                    <a:pt x="1634" y="21"/>
                  </a:lnTo>
                  <a:lnTo>
                    <a:pt x="1271" y="81"/>
                  </a:lnTo>
                  <a:lnTo>
                    <a:pt x="928" y="162"/>
                  </a:lnTo>
                  <a:lnTo>
                    <a:pt x="645" y="283"/>
                  </a:lnTo>
                  <a:lnTo>
                    <a:pt x="424" y="444"/>
                  </a:lnTo>
                  <a:lnTo>
                    <a:pt x="323" y="525"/>
                  </a:lnTo>
                  <a:lnTo>
                    <a:pt x="242" y="606"/>
                  </a:lnTo>
                  <a:lnTo>
                    <a:pt x="161" y="707"/>
                  </a:lnTo>
                  <a:lnTo>
                    <a:pt x="101" y="787"/>
                  </a:lnTo>
                  <a:lnTo>
                    <a:pt x="61" y="888"/>
                  </a:lnTo>
                  <a:lnTo>
                    <a:pt x="20" y="989"/>
                  </a:lnTo>
                  <a:lnTo>
                    <a:pt x="20" y="1090"/>
                  </a:lnTo>
                  <a:lnTo>
                    <a:pt x="0" y="1191"/>
                  </a:lnTo>
                  <a:lnTo>
                    <a:pt x="20" y="1292"/>
                  </a:lnTo>
                  <a:lnTo>
                    <a:pt x="40" y="1392"/>
                  </a:lnTo>
                  <a:lnTo>
                    <a:pt x="81" y="1493"/>
                  </a:lnTo>
                  <a:lnTo>
                    <a:pt x="121" y="1574"/>
                  </a:lnTo>
                  <a:lnTo>
                    <a:pt x="182" y="1675"/>
                  </a:lnTo>
                  <a:lnTo>
                    <a:pt x="262" y="1776"/>
                  </a:lnTo>
                  <a:lnTo>
                    <a:pt x="343" y="1856"/>
                  </a:lnTo>
                  <a:lnTo>
                    <a:pt x="444" y="1937"/>
                  </a:lnTo>
                  <a:lnTo>
                    <a:pt x="565" y="2018"/>
                  </a:lnTo>
                  <a:lnTo>
                    <a:pt x="706" y="2078"/>
                  </a:lnTo>
                  <a:lnTo>
                    <a:pt x="1008" y="2219"/>
                  </a:lnTo>
                  <a:lnTo>
                    <a:pt x="1372" y="2300"/>
                  </a:lnTo>
                  <a:lnTo>
                    <a:pt x="1735" y="2381"/>
                  </a:lnTo>
                  <a:lnTo>
                    <a:pt x="2077" y="2421"/>
                  </a:lnTo>
                  <a:lnTo>
                    <a:pt x="2703" y="2481"/>
                  </a:lnTo>
                  <a:lnTo>
                    <a:pt x="3227" y="2522"/>
                  </a:lnTo>
                  <a:lnTo>
                    <a:pt x="3671" y="2582"/>
                  </a:lnTo>
                  <a:lnTo>
                    <a:pt x="3893" y="2623"/>
                  </a:lnTo>
                  <a:lnTo>
                    <a:pt x="4094" y="2663"/>
                  </a:lnTo>
                  <a:lnTo>
                    <a:pt x="4296" y="2744"/>
                  </a:lnTo>
                  <a:lnTo>
                    <a:pt x="4477" y="2865"/>
                  </a:lnTo>
                  <a:lnTo>
                    <a:pt x="4679" y="2986"/>
                  </a:lnTo>
                  <a:lnTo>
                    <a:pt x="4881" y="3167"/>
                  </a:lnTo>
                  <a:lnTo>
                    <a:pt x="5083" y="3369"/>
                  </a:lnTo>
                  <a:lnTo>
                    <a:pt x="5284" y="3631"/>
                  </a:lnTo>
                  <a:lnTo>
                    <a:pt x="5990" y="4539"/>
                  </a:lnTo>
                  <a:lnTo>
                    <a:pt x="6252" y="4841"/>
                  </a:lnTo>
                  <a:lnTo>
                    <a:pt x="6373" y="4962"/>
                  </a:lnTo>
                  <a:lnTo>
                    <a:pt x="6474" y="5043"/>
                  </a:lnTo>
                  <a:lnTo>
                    <a:pt x="6595" y="5103"/>
                  </a:lnTo>
                  <a:lnTo>
                    <a:pt x="6716" y="5164"/>
                  </a:lnTo>
                  <a:lnTo>
                    <a:pt x="6837" y="5184"/>
                  </a:lnTo>
                  <a:lnTo>
                    <a:pt x="6978" y="5184"/>
                  </a:lnTo>
                  <a:lnTo>
                    <a:pt x="7120" y="5164"/>
                  </a:lnTo>
                  <a:lnTo>
                    <a:pt x="7281" y="5124"/>
                  </a:lnTo>
                  <a:lnTo>
                    <a:pt x="7644" y="4982"/>
                  </a:lnTo>
                  <a:lnTo>
                    <a:pt x="7745" y="4922"/>
                  </a:lnTo>
                  <a:lnTo>
                    <a:pt x="7846" y="4861"/>
                  </a:lnTo>
                  <a:lnTo>
                    <a:pt x="7926" y="4801"/>
                  </a:lnTo>
                  <a:lnTo>
                    <a:pt x="7987" y="4720"/>
                  </a:lnTo>
                  <a:lnTo>
                    <a:pt x="8047" y="4619"/>
                  </a:lnTo>
                  <a:lnTo>
                    <a:pt x="8108" y="4539"/>
                  </a:lnTo>
                  <a:lnTo>
                    <a:pt x="8189" y="4317"/>
                  </a:lnTo>
                  <a:lnTo>
                    <a:pt x="8229" y="4095"/>
                  </a:lnTo>
                  <a:lnTo>
                    <a:pt x="8229" y="3833"/>
                  </a:lnTo>
                  <a:lnTo>
                    <a:pt x="8209" y="3550"/>
                  </a:lnTo>
                  <a:lnTo>
                    <a:pt x="8148" y="3268"/>
                  </a:lnTo>
                  <a:lnTo>
                    <a:pt x="8047" y="2986"/>
                  </a:lnTo>
                  <a:lnTo>
                    <a:pt x="7926" y="2683"/>
                  </a:lnTo>
                  <a:lnTo>
                    <a:pt x="7785" y="2401"/>
                  </a:lnTo>
                  <a:lnTo>
                    <a:pt x="7604" y="2098"/>
                  </a:lnTo>
                  <a:lnTo>
                    <a:pt x="7382" y="1816"/>
                  </a:lnTo>
                  <a:lnTo>
                    <a:pt x="7160" y="1554"/>
                  </a:lnTo>
                  <a:lnTo>
                    <a:pt x="6898" y="1292"/>
                  </a:lnTo>
                  <a:lnTo>
                    <a:pt x="6615" y="1070"/>
                  </a:lnTo>
                  <a:lnTo>
                    <a:pt x="6313" y="868"/>
                  </a:lnTo>
                  <a:lnTo>
                    <a:pt x="5970" y="686"/>
                  </a:lnTo>
                  <a:lnTo>
                    <a:pt x="5627" y="525"/>
                  </a:lnTo>
                  <a:lnTo>
                    <a:pt x="5244" y="404"/>
                  </a:lnTo>
                  <a:lnTo>
                    <a:pt x="4881" y="303"/>
                  </a:lnTo>
                  <a:lnTo>
                    <a:pt x="4498" y="223"/>
                  </a:lnTo>
                  <a:lnTo>
                    <a:pt x="4114" y="142"/>
                  </a:lnTo>
                  <a:lnTo>
                    <a:pt x="3751" y="102"/>
                  </a:lnTo>
                  <a:lnTo>
                    <a:pt x="3106" y="21"/>
                  </a:lnTo>
                  <a:lnTo>
                    <a:pt x="2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80"/>
            <p:cNvSpPr/>
            <p:nvPr/>
          </p:nvSpPr>
          <p:spPr>
            <a:xfrm rot="-5400000">
              <a:off x="7949190" y="672925"/>
              <a:ext cx="1291260" cy="1428001"/>
            </a:xfrm>
            <a:custGeom>
              <a:avLst/>
              <a:gdLst/>
              <a:ahLst/>
              <a:cxnLst/>
              <a:rect l="l" t="t" r="r" b="b"/>
              <a:pathLst>
                <a:path w="15430" h="17064" extrusionOk="0">
                  <a:moveTo>
                    <a:pt x="14461" y="1"/>
                  </a:moveTo>
                  <a:lnTo>
                    <a:pt x="14340" y="21"/>
                  </a:lnTo>
                  <a:lnTo>
                    <a:pt x="14219" y="61"/>
                  </a:lnTo>
                  <a:lnTo>
                    <a:pt x="14078" y="122"/>
                  </a:lnTo>
                  <a:lnTo>
                    <a:pt x="13937" y="222"/>
                  </a:lnTo>
                  <a:lnTo>
                    <a:pt x="13776" y="343"/>
                  </a:lnTo>
                  <a:lnTo>
                    <a:pt x="13634" y="485"/>
                  </a:lnTo>
                  <a:lnTo>
                    <a:pt x="13473" y="646"/>
                  </a:lnTo>
                  <a:lnTo>
                    <a:pt x="13312" y="848"/>
                  </a:lnTo>
                  <a:lnTo>
                    <a:pt x="13150" y="1070"/>
                  </a:lnTo>
                  <a:lnTo>
                    <a:pt x="12989" y="1312"/>
                  </a:lnTo>
                  <a:lnTo>
                    <a:pt x="12868" y="1513"/>
                  </a:lnTo>
                  <a:lnTo>
                    <a:pt x="12545" y="2058"/>
                  </a:lnTo>
                  <a:lnTo>
                    <a:pt x="12041" y="2865"/>
                  </a:lnTo>
                  <a:lnTo>
                    <a:pt x="11718" y="3349"/>
                  </a:lnTo>
                  <a:lnTo>
                    <a:pt x="11355" y="3853"/>
                  </a:lnTo>
                  <a:lnTo>
                    <a:pt x="10952" y="4377"/>
                  </a:lnTo>
                  <a:lnTo>
                    <a:pt x="10508" y="4942"/>
                  </a:lnTo>
                  <a:lnTo>
                    <a:pt x="10024" y="5487"/>
                  </a:lnTo>
                  <a:lnTo>
                    <a:pt x="9520" y="6031"/>
                  </a:lnTo>
                  <a:lnTo>
                    <a:pt x="8996" y="6555"/>
                  </a:lnTo>
                  <a:lnTo>
                    <a:pt x="8431" y="7039"/>
                  </a:lnTo>
                  <a:lnTo>
                    <a:pt x="8128" y="7282"/>
                  </a:lnTo>
                  <a:lnTo>
                    <a:pt x="7846" y="7503"/>
                  </a:lnTo>
                  <a:lnTo>
                    <a:pt x="7544" y="7725"/>
                  </a:lnTo>
                  <a:lnTo>
                    <a:pt x="7221" y="7907"/>
                  </a:lnTo>
                  <a:lnTo>
                    <a:pt x="6011" y="8653"/>
                  </a:lnTo>
                  <a:lnTo>
                    <a:pt x="4861" y="9339"/>
                  </a:lnTo>
                  <a:lnTo>
                    <a:pt x="4317" y="9661"/>
                  </a:lnTo>
                  <a:lnTo>
                    <a:pt x="3792" y="10004"/>
                  </a:lnTo>
                  <a:lnTo>
                    <a:pt x="3308" y="10347"/>
                  </a:lnTo>
                  <a:lnTo>
                    <a:pt x="2824" y="10690"/>
                  </a:lnTo>
                  <a:lnTo>
                    <a:pt x="2380" y="11033"/>
                  </a:lnTo>
                  <a:lnTo>
                    <a:pt x="1957" y="11396"/>
                  </a:lnTo>
                  <a:lnTo>
                    <a:pt x="1574" y="11779"/>
                  </a:lnTo>
                  <a:lnTo>
                    <a:pt x="1231" y="12182"/>
                  </a:lnTo>
                  <a:lnTo>
                    <a:pt x="908" y="12606"/>
                  </a:lnTo>
                  <a:lnTo>
                    <a:pt x="626" y="13050"/>
                  </a:lnTo>
                  <a:lnTo>
                    <a:pt x="505" y="13292"/>
                  </a:lnTo>
                  <a:lnTo>
                    <a:pt x="384" y="13534"/>
                  </a:lnTo>
                  <a:lnTo>
                    <a:pt x="283" y="13796"/>
                  </a:lnTo>
                  <a:lnTo>
                    <a:pt x="202" y="14058"/>
                  </a:lnTo>
                  <a:lnTo>
                    <a:pt x="121" y="14320"/>
                  </a:lnTo>
                  <a:lnTo>
                    <a:pt x="61" y="14562"/>
                  </a:lnTo>
                  <a:lnTo>
                    <a:pt x="21" y="14804"/>
                  </a:lnTo>
                  <a:lnTo>
                    <a:pt x="0" y="15026"/>
                  </a:lnTo>
                  <a:lnTo>
                    <a:pt x="0" y="15248"/>
                  </a:lnTo>
                  <a:lnTo>
                    <a:pt x="21" y="15470"/>
                  </a:lnTo>
                  <a:lnTo>
                    <a:pt x="61" y="15652"/>
                  </a:lnTo>
                  <a:lnTo>
                    <a:pt x="121" y="15853"/>
                  </a:lnTo>
                  <a:lnTo>
                    <a:pt x="182" y="16015"/>
                  </a:lnTo>
                  <a:lnTo>
                    <a:pt x="283" y="16176"/>
                  </a:lnTo>
                  <a:lnTo>
                    <a:pt x="384" y="16337"/>
                  </a:lnTo>
                  <a:lnTo>
                    <a:pt x="505" y="16458"/>
                  </a:lnTo>
                  <a:lnTo>
                    <a:pt x="646" y="16579"/>
                  </a:lnTo>
                  <a:lnTo>
                    <a:pt x="807" y="16700"/>
                  </a:lnTo>
                  <a:lnTo>
                    <a:pt x="989" y="16801"/>
                  </a:lnTo>
                  <a:lnTo>
                    <a:pt x="1170" y="16882"/>
                  </a:lnTo>
                  <a:lnTo>
                    <a:pt x="1372" y="16942"/>
                  </a:lnTo>
                  <a:lnTo>
                    <a:pt x="1574" y="17003"/>
                  </a:lnTo>
                  <a:lnTo>
                    <a:pt x="1816" y="17043"/>
                  </a:lnTo>
                  <a:lnTo>
                    <a:pt x="2037" y="17063"/>
                  </a:lnTo>
                  <a:lnTo>
                    <a:pt x="2562" y="17063"/>
                  </a:lnTo>
                  <a:lnTo>
                    <a:pt x="2844" y="17043"/>
                  </a:lnTo>
                  <a:lnTo>
                    <a:pt x="3127" y="17003"/>
                  </a:lnTo>
                  <a:lnTo>
                    <a:pt x="3429" y="16942"/>
                  </a:lnTo>
                  <a:lnTo>
                    <a:pt x="3732" y="16882"/>
                  </a:lnTo>
                  <a:lnTo>
                    <a:pt x="4054" y="16781"/>
                  </a:lnTo>
                  <a:lnTo>
                    <a:pt x="4377" y="16680"/>
                  </a:lnTo>
                  <a:lnTo>
                    <a:pt x="4720" y="16559"/>
                  </a:lnTo>
                  <a:lnTo>
                    <a:pt x="5063" y="16418"/>
                  </a:lnTo>
                  <a:lnTo>
                    <a:pt x="5406" y="16257"/>
                  </a:lnTo>
                  <a:lnTo>
                    <a:pt x="5769" y="16075"/>
                  </a:lnTo>
                  <a:lnTo>
                    <a:pt x="6132" y="15873"/>
                  </a:lnTo>
                  <a:lnTo>
                    <a:pt x="6495" y="15672"/>
                  </a:lnTo>
                  <a:lnTo>
                    <a:pt x="6858" y="15430"/>
                  </a:lnTo>
                  <a:lnTo>
                    <a:pt x="7241" y="15188"/>
                  </a:lnTo>
                  <a:lnTo>
                    <a:pt x="7604" y="14905"/>
                  </a:lnTo>
                  <a:lnTo>
                    <a:pt x="7967" y="14623"/>
                  </a:lnTo>
                  <a:lnTo>
                    <a:pt x="8693" y="14018"/>
                  </a:lnTo>
                  <a:lnTo>
                    <a:pt x="9419" y="13372"/>
                  </a:lnTo>
                  <a:lnTo>
                    <a:pt x="10105" y="12667"/>
                  </a:lnTo>
                  <a:lnTo>
                    <a:pt x="10791" y="11920"/>
                  </a:lnTo>
                  <a:lnTo>
                    <a:pt x="11436" y="11154"/>
                  </a:lnTo>
                  <a:lnTo>
                    <a:pt x="12061" y="10347"/>
                  </a:lnTo>
                  <a:lnTo>
                    <a:pt x="12646" y="9540"/>
                  </a:lnTo>
                  <a:lnTo>
                    <a:pt x="13171" y="8713"/>
                  </a:lnTo>
                  <a:lnTo>
                    <a:pt x="13655" y="7866"/>
                  </a:lnTo>
                  <a:lnTo>
                    <a:pt x="14098" y="7039"/>
                  </a:lnTo>
                  <a:lnTo>
                    <a:pt x="14300" y="6636"/>
                  </a:lnTo>
                  <a:lnTo>
                    <a:pt x="14482" y="6213"/>
                  </a:lnTo>
                  <a:lnTo>
                    <a:pt x="14643" y="5809"/>
                  </a:lnTo>
                  <a:lnTo>
                    <a:pt x="14784" y="5406"/>
                  </a:lnTo>
                  <a:lnTo>
                    <a:pt x="14925" y="5023"/>
                  </a:lnTo>
                  <a:lnTo>
                    <a:pt x="15026" y="4619"/>
                  </a:lnTo>
                  <a:lnTo>
                    <a:pt x="15208" y="3873"/>
                  </a:lnTo>
                  <a:lnTo>
                    <a:pt x="15329" y="3187"/>
                  </a:lnTo>
                  <a:lnTo>
                    <a:pt x="15409" y="2542"/>
                  </a:lnTo>
                  <a:lnTo>
                    <a:pt x="15429" y="1977"/>
                  </a:lnTo>
                  <a:lnTo>
                    <a:pt x="15409" y="1473"/>
                  </a:lnTo>
                  <a:lnTo>
                    <a:pt x="15369" y="1231"/>
                  </a:lnTo>
                  <a:lnTo>
                    <a:pt x="15349" y="1029"/>
                  </a:lnTo>
                  <a:lnTo>
                    <a:pt x="15288" y="828"/>
                  </a:lnTo>
                  <a:lnTo>
                    <a:pt x="15228" y="666"/>
                  </a:lnTo>
                  <a:lnTo>
                    <a:pt x="15167" y="505"/>
                  </a:lnTo>
                  <a:lnTo>
                    <a:pt x="15087" y="364"/>
                  </a:lnTo>
                  <a:lnTo>
                    <a:pt x="15006" y="243"/>
                  </a:lnTo>
                  <a:lnTo>
                    <a:pt x="14905" y="162"/>
                  </a:lnTo>
                  <a:lnTo>
                    <a:pt x="14804" y="81"/>
                  </a:lnTo>
                  <a:lnTo>
                    <a:pt x="14703" y="41"/>
                  </a:lnTo>
                  <a:lnTo>
                    <a:pt x="145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80"/>
            <p:cNvSpPr/>
            <p:nvPr/>
          </p:nvSpPr>
          <p:spPr>
            <a:xfrm rot="-5400000">
              <a:off x="5771957" y="2833325"/>
              <a:ext cx="1541059" cy="2433895"/>
            </a:xfrm>
            <a:custGeom>
              <a:avLst/>
              <a:gdLst/>
              <a:ahLst/>
              <a:cxnLst/>
              <a:rect l="l" t="t" r="r" b="b"/>
              <a:pathLst>
                <a:path w="18415" h="29084" extrusionOk="0">
                  <a:moveTo>
                    <a:pt x="17104" y="0"/>
                  </a:moveTo>
                  <a:lnTo>
                    <a:pt x="16539" y="41"/>
                  </a:lnTo>
                  <a:lnTo>
                    <a:pt x="15894" y="121"/>
                  </a:lnTo>
                  <a:lnTo>
                    <a:pt x="15168" y="262"/>
                  </a:lnTo>
                  <a:lnTo>
                    <a:pt x="14462" y="404"/>
                  </a:lnTo>
                  <a:lnTo>
                    <a:pt x="13756" y="565"/>
                  </a:lnTo>
                  <a:lnTo>
                    <a:pt x="13050" y="747"/>
                  </a:lnTo>
                  <a:lnTo>
                    <a:pt x="12344" y="948"/>
                  </a:lnTo>
                  <a:lnTo>
                    <a:pt x="11658" y="1170"/>
                  </a:lnTo>
                  <a:lnTo>
                    <a:pt x="10973" y="1392"/>
                  </a:lnTo>
                  <a:lnTo>
                    <a:pt x="10287" y="1654"/>
                  </a:lnTo>
                  <a:lnTo>
                    <a:pt x="9621" y="1936"/>
                  </a:lnTo>
                  <a:lnTo>
                    <a:pt x="8956" y="2239"/>
                  </a:lnTo>
                  <a:lnTo>
                    <a:pt x="8290" y="2562"/>
                  </a:lnTo>
                  <a:lnTo>
                    <a:pt x="7645" y="2905"/>
                  </a:lnTo>
                  <a:lnTo>
                    <a:pt x="6999" y="3247"/>
                  </a:lnTo>
                  <a:lnTo>
                    <a:pt x="6374" y="3631"/>
                  </a:lnTo>
                  <a:lnTo>
                    <a:pt x="5769" y="4014"/>
                  </a:lnTo>
                  <a:lnTo>
                    <a:pt x="5164" y="4437"/>
                  </a:lnTo>
                  <a:lnTo>
                    <a:pt x="4559" y="4861"/>
                  </a:lnTo>
                  <a:lnTo>
                    <a:pt x="4256" y="5103"/>
                  </a:lnTo>
                  <a:lnTo>
                    <a:pt x="3974" y="5365"/>
                  </a:lnTo>
                  <a:lnTo>
                    <a:pt x="3692" y="5627"/>
                  </a:lnTo>
                  <a:lnTo>
                    <a:pt x="3409" y="5910"/>
                  </a:lnTo>
                  <a:lnTo>
                    <a:pt x="3147" y="6212"/>
                  </a:lnTo>
                  <a:lnTo>
                    <a:pt x="2905" y="6515"/>
                  </a:lnTo>
                  <a:lnTo>
                    <a:pt x="2663" y="6837"/>
                  </a:lnTo>
                  <a:lnTo>
                    <a:pt x="2441" y="7160"/>
                  </a:lnTo>
                  <a:lnTo>
                    <a:pt x="2219" y="7503"/>
                  </a:lnTo>
                  <a:lnTo>
                    <a:pt x="2018" y="7846"/>
                  </a:lnTo>
                  <a:lnTo>
                    <a:pt x="1816" y="8189"/>
                  </a:lnTo>
                  <a:lnTo>
                    <a:pt x="1634" y="8552"/>
                  </a:lnTo>
                  <a:lnTo>
                    <a:pt x="1453" y="8915"/>
                  </a:lnTo>
                  <a:lnTo>
                    <a:pt x="1292" y="9298"/>
                  </a:lnTo>
                  <a:lnTo>
                    <a:pt x="989" y="10064"/>
                  </a:lnTo>
                  <a:lnTo>
                    <a:pt x="727" y="10851"/>
                  </a:lnTo>
                  <a:lnTo>
                    <a:pt x="525" y="11638"/>
                  </a:lnTo>
                  <a:lnTo>
                    <a:pt x="344" y="12444"/>
                  </a:lnTo>
                  <a:lnTo>
                    <a:pt x="202" y="13251"/>
                  </a:lnTo>
                  <a:lnTo>
                    <a:pt x="81" y="14038"/>
                  </a:lnTo>
                  <a:lnTo>
                    <a:pt x="21" y="14844"/>
                  </a:lnTo>
                  <a:lnTo>
                    <a:pt x="1" y="15631"/>
                  </a:lnTo>
                  <a:lnTo>
                    <a:pt x="1" y="16397"/>
                  </a:lnTo>
                  <a:lnTo>
                    <a:pt x="41" y="17164"/>
                  </a:lnTo>
                  <a:lnTo>
                    <a:pt x="102" y="17950"/>
                  </a:lnTo>
                  <a:lnTo>
                    <a:pt x="202" y="18717"/>
                  </a:lnTo>
                  <a:lnTo>
                    <a:pt x="344" y="19503"/>
                  </a:lnTo>
                  <a:lnTo>
                    <a:pt x="525" y="20250"/>
                  </a:lnTo>
                  <a:lnTo>
                    <a:pt x="727" y="21016"/>
                  </a:lnTo>
                  <a:lnTo>
                    <a:pt x="949" y="21762"/>
                  </a:lnTo>
                  <a:lnTo>
                    <a:pt x="1211" y="22509"/>
                  </a:lnTo>
                  <a:lnTo>
                    <a:pt x="1493" y="23235"/>
                  </a:lnTo>
                  <a:lnTo>
                    <a:pt x="1816" y="23961"/>
                  </a:lnTo>
                  <a:lnTo>
                    <a:pt x="2159" y="24667"/>
                  </a:lnTo>
                  <a:lnTo>
                    <a:pt x="2522" y="25352"/>
                  </a:lnTo>
                  <a:lnTo>
                    <a:pt x="2925" y="26038"/>
                  </a:lnTo>
                  <a:lnTo>
                    <a:pt x="3329" y="26704"/>
                  </a:lnTo>
                  <a:lnTo>
                    <a:pt x="3772" y="27349"/>
                  </a:lnTo>
                  <a:lnTo>
                    <a:pt x="4236" y="27994"/>
                  </a:lnTo>
                  <a:lnTo>
                    <a:pt x="4357" y="28136"/>
                  </a:lnTo>
                  <a:lnTo>
                    <a:pt x="4498" y="28277"/>
                  </a:lnTo>
                  <a:lnTo>
                    <a:pt x="4640" y="28418"/>
                  </a:lnTo>
                  <a:lnTo>
                    <a:pt x="4801" y="28539"/>
                  </a:lnTo>
                  <a:lnTo>
                    <a:pt x="4962" y="28640"/>
                  </a:lnTo>
                  <a:lnTo>
                    <a:pt x="5124" y="28741"/>
                  </a:lnTo>
                  <a:lnTo>
                    <a:pt x="5487" y="28902"/>
                  </a:lnTo>
                  <a:lnTo>
                    <a:pt x="5830" y="29003"/>
                  </a:lnTo>
                  <a:lnTo>
                    <a:pt x="6172" y="29063"/>
                  </a:lnTo>
                  <a:lnTo>
                    <a:pt x="6515" y="29083"/>
                  </a:lnTo>
                  <a:lnTo>
                    <a:pt x="6677" y="29063"/>
                  </a:lnTo>
                  <a:lnTo>
                    <a:pt x="6818" y="29043"/>
                  </a:lnTo>
                  <a:lnTo>
                    <a:pt x="6959" y="29023"/>
                  </a:lnTo>
                  <a:lnTo>
                    <a:pt x="7100" y="28983"/>
                  </a:lnTo>
                  <a:lnTo>
                    <a:pt x="7201" y="28922"/>
                  </a:lnTo>
                  <a:lnTo>
                    <a:pt x="7322" y="28862"/>
                  </a:lnTo>
                  <a:lnTo>
                    <a:pt x="7403" y="28781"/>
                  </a:lnTo>
                  <a:lnTo>
                    <a:pt x="7483" y="28700"/>
                  </a:lnTo>
                  <a:lnTo>
                    <a:pt x="7544" y="28599"/>
                  </a:lnTo>
                  <a:lnTo>
                    <a:pt x="7584" y="28478"/>
                  </a:lnTo>
                  <a:lnTo>
                    <a:pt x="7604" y="28357"/>
                  </a:lnTo>
                  <a:lnTo>
                    <a:pt x="7604" y="28216"/>
                  </a:lnTo>
                  <a:lnTo>
                    <a:pt x="7584" y="28075"/>
                  </a:lnTo>
                  <a:lnTo>
                    <a:pt x="7544" y="27934"/>
                  </a:lnTo>
                  <a:lnTo>
                    <a:pt x="7483" y="27752"/>
                  </a:lnTo>
                  <a:lnTo>
                    <a:pt x="7382" y="27591"/>
                  </a:lnTo>
                  <a:lnTo>
                    <a:pt x="7261" y="27389"/>
                  </a:lnTo>
                  <a:lnTo>
                    <a:pt x="7120" y="27188"/>
                  </a:lnTo>
                  <a:lnTo>
                    <a:pt x="6939" y="26966"/>
                  </a:lnTo>
                  <a:lnTo>
                    <a:pt x="6757" y="26704"/>
                  </a:lnTo>
                  <a:lnTo>
                    <a:pt x="6596" y="26421"/>
                  </a:lnTo>
                  <a:lnTo>
                    <a:pt x="6435" y="26119"/>
                  </a:lnTo>
                  <a:lnTo>
                    <a:pt x="6273" y="25796"/>
                  </a:lnTo>
                  <a:lnTo>
                    <a:pt x="6132" y="25453"/>
                  </a:lnTo>
                  <a:lnTo>
                    <a:pt x="5850" y="24747"/>
                  </a:lnTo>
                  <a:lnTo>
                    <a:pt x="5608" y="23961"/>
                  </a:lnTo>
                  <a:lnTo>
                    <a:pt x="5386" y="23134"/>
                  </a:lnTo>
                  <a:lnTo>
                    <a:pt x="5184" y="22266"/>
                  </a:lnTo>
                  <a:lnTo>
                    <a:pt x="5043" y="21359"/>
                  </a:lnTo>
                  <a:lnTo>
                    <a:pt x="4902" y="20431"/>
                  </a:lnTo>
                  <a:lnTo>
                    <a:pt x="4821" y="19483"/>
                  </a:lnTo>
                  <a:lnTo>
                    <a:pt x="4761" y="18515"/>
                  </a:lnTo>
                  <a:lnTo>
                    <a:pt x="4720" y="17547"/>
                  </a:lnTo>
                  <a:lnTo>
                    <a:pt x="4740" y="16599"/>
                  </a:lnTo>
                  <a:lnTo>
                    <a:pt x="4781" y="15651"/>
                  </a:lnTo>
                  <a:lnTo>
                    <a:pt x="4861" y="14723"/>
                  </a:lnTo>
                  <a:lnTo>
                    <a:pt x="4982" y="13816"/>
                  </a:lnTo>
                  <a:lnTo>
                    <a:pt x="5063" y="13372"/>
                  </a:lnTo>
                  <a:lnTo>
                    <a:pt x="5164" y="12928"/>
                  </a:lnTo>
                  <a:lnTo>
                    <a:pt x="5305" y="12505"/>
                  </a:lnTo>
                  <a:lnTo>
                    <a:pt x="5446" y="12081"/>
                  </a:lnTo>
                  <a:lnTo>
                    <a:pt x="5608" y="11658"/>
                  </a:lnTo>
                  <a:lnTo>
                    <a:pt x="5789" y="11234"/>
                  </a:lnTo>
                  <a:lnTo>
                    <a:pt x="5991" y="10811"/>
                  </a:lnTo>
                  <a:lnTo>
                    <a:pt x="6213" y="10387"/>
                  </a:lnTo>
                  <a:lnTo>
                    <a:pt x="6455" y="9984"/>
                  </a:lnTo>
                  <a:lnTo>
                    <a:pt x="6717" y="9580"/>
                  </a:lnTo>
                  <a:lnTo>
                    <a:pt x="6999" y="9177"/>
                  </a:lnTo>
                  <a:lnTo>
                    <a:pt x="7282" y="8794"/>
                  </a:lnTo>
                  <a:lnTo>
                    <a:pt x="7604" y="8390"/>
                  </a:lnTo>
                  <a:lnTo>
                    <a:pt x="7927" y="8007"/>
                  </a:lnTo>
                  <a:lnTo>
                    <a:pt x="8270" y="7644"/>
                  </a:lnTo>
                  <a:lnTo>
                    <a:pt x="8613" y="7261"/>
                  </a:lnTo>
                  <a:lnTo>
                    <a:pt x="8976" y="6898"/>
                  </a:lnTo>
                  <a:lnTo>
                    <a:pt x="9359" y="6535"/>
                  </a:lnTo>
                  <a:lnTo>
                    <a:pt x="9762" y="6192"/>
                  </a:lnTo>
                  <a:lnTo>
                    <a:pt x="10166" y="5829"/>
                  </a:lnTo>
                  <a:lnTo>
                    <a:pt x="10569" y="5486"/>
                  </a:lnTo>
                  <a:lnTo>
                    <a:pt x="11013" y="5163"/>
                  </a:lnTo>
                  <a:lnTo>
                    <a:pt x="11900" y="4518"/>
                  </a:lnTo>
                  <a:lnTo>
                    <a:pt x="12828" y="3893"/>
                  </a:lnTo>
                  <a:lnTo>
                    <a:pt x="13776" y="3308"/>
                  </a:lnTo>
                  <a:lnTo>
                    <a:pt x="14784" y="2743"/>
                  </a:lnTo>
                  <a:lnTo>
                    <a:pt x="15793" y="2219"/>
                  </a:lnTo>
                  <a:lnTo>
                    <a:pt x="16337" y="2017"/>
                  </a:lnTo>
                  <a:lnTo>
                    <a:pt x="16821" y="1795"/>
                  </a:lnTo>
                  <a:lnTo>
                    <a:pt x="17265" y="1594"/>
                  </a:lnTo>
                  <a:lnTo>
                    <a:pt x="17628" y="1372"/>
                  </a:lnTo>
                  <a:lnTo>
                    <a:pt x="17931" y="1150"/>
                  </a:lnTo>
                  <a:lnTo>
                    <a:pt x="18153" y="948"/>
                  </a:lnTo>
                  <a:lnTo>
                    <a:pt x="18253" y="847"/>
                  </a:lnTo>
                  <a:lnTo>
                    <a:pt x="18314" y="747"/>
                  </a:lnTo>
                  <a:lnTo>
                    <a:pt x="18374" y="646"/>
                  </a:lnTo>
                  <a:lnTo>
                    <a:pt x="18395" y="565"/>
                  </a:lnTo>
                  <a:lnTo>
                    <a:pt x="18415" y="464"/>
                  </a:lnTo>
                  <a:lnTo>
                    <a:pt x="18395" y="383"/>
                  </a:lnTo>
                  <a:lnTo>
                    <a:pt x="18374" y="323"/>
                  </a:lnTo>
                  <a:lnTo>
                    <a:pt x="18314" y="242"/>
                  </a:lnTo>
                  <a:lnTo>
                    <a:pt x="18253" y="182"/>
                  </a:lnTo>
                  <a:lnTo>
                    <a:pt x="18153" y="141"/>
                  </a:lnTo>
                  <a:lnTo>
                    <a:pt x="18032" y="81"/>
                  </a:lnTo>
                  <a:lnTo>
                    <a:pt x="17890" y="61"/>
                  </a:lnTo>
                  <a:lnTo>
                    <a:pt x="17729" y="20"/>
                  </a:lnTo>
                  <a:lnTo>
                    <a:pt x="175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9" name="Google Shape;5229;p80"/>
          <p:cNvSpPr txBox="1">
            <a:spLocks noGrp="1"/>
          </p:cNvSpPr>
          <p:nvPr>
            <p:ph type="title" idx="2"/>
          </p:nvPr>
        </p:nvSpPr>
        <p:spPr>
          <a:xfrm>
            <a:off x="339522" y="205405"/>
            <a:ext cx="4534494" cy="558900"/>
          </a:xfrm>
          <a:prstGeom prst="rect">
            <a:avLst/>
          </a:prstGeom>
        </p:spPr>
        <p:txBody>
          <a:bodyPr spcFirstLastPara="1" wrap="square" lIns="91425" tIns="91425" rIns="91425" bIns="91425" anchor="t" anchorCtr="0">
            <a:noAutofit/>
          </a:bodyPr>
          <a:lstStyle/>
          <a:p>
            <a:pPr algn="l"/>
            <a:r>
              <a:rPr lang="fr-FR" sz="2800" dirty="0">
                <a:solidFill>
                  <a:schemeClr val="bg1"/>
                </a:solidFill>
              </a:rPr>
              <a:t>Entrée par le matériel</a:t>
            </a:r>
          </a:p>
        </p:txBody>
      </p:sp>
      <p:sp>
        <p:nvSpPr>
          <p:cNvPr id="13" name="Google Shape;4291;p70">
            <a:extLst>
              <a:ext uri="{FF2B5EF4-FFF2-40B4-BE49-F238E27FC236}">
                <a16:creationId xmlns:a16="http://schemas.microsoft.com/office/drawing/2014/main" id="{16744087-5C3D-4CD4-ADE2-F10ABC320B08}"/>
              </a:ext>
            </a:extLst>
          </p:cNvPr>
          <p:cNvSpPr txBox="1">
            <a:spLocks/>
          </p:cNvSpPr>
          <p:nvPr/>
        </p:nvSpPr>
        <p:spPr>
          <a:xfrm>
            <a:off x="7339519" y="0"/>
            <a:ext cx="197660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9pPr>
          </a:lstStyle>
          <a:p>
            <a:pPr algn="l"/>
            <a:r>
              <a:rPr lang="fr-FR" sz="2800" u="sng" dirty="0"/>
              <a:t>Défi n°1</a:t>
            </a:r>
          </a:p>
        </p:txBody>
      </p:sp>
      <p:sp>
        <p:nvSpPr>
          <p:cNvPr id="16" name="ZoneTexte 15">
            <a:extLst>
              <a:ext uri="{FF2B5EF4-FFF2-40B4-BE49-F238E27FC236}">
                <a16:creationId xmlns:a16="http://schemas.microsoft.com/office/drawing/2014/main" id="{32E6209F-B6C7-4726-A9EC-E4D2D275A99A}"/>
              </a:ext>
            </a:extLst>
          </p:cNvPr>
          <p:cNvSpPr txBox="1"/>
          <p:nvPr/>
        </p:nvSpPr>
        <p:spPr>
          <a:xfrm>
            <a:off x="2606769" y="1148939"/>
            <a:ext cx="4990145" cy="715089"/>
          </a:xfrm>
          <a:prstGeom prst="roundRect">
            <a:avLst/>
          </a:prstGeom>
          <a:solidFill>
            <a:srgbClr val="FFDA73"/>
          </a:solid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algn="l"/>
            <a:r>
              <a:rPr lang="fr-FR" sz="1200" i="1" dirty="0">
                <a:latin typeface="+mn-lt"/>
              </a:rPr>
              <a:t>A partir du matériel à disposition : </a:t>
            </a:r>
          </a:p>
          <a:p>
            <a:pPr algn="l">
              <a:buFontTx/>
              <a:buChar char="-"/>
            </a:pPr>
            <a:r>
              <a:rPr lang="fr-FR" sz="1200" i="1" dirty="0">
                <a:latin typeface="+mn-lt"/>
              </a:rPr>
              <a:t>Structure de la cour ou de la salle de motricité</a:t>
            </a:r>
          </a:p>
          <a:p>
            <a:pPr algn="l">
              <a:buFontTx/>
              <a:buChar char="-"/>
            </a:pPr>
            <a:r>
              <a:rPr lang="fr-FR" sz="1200" i="1" dirty="0">
                <a:latin typeface="+mn-lt"/>
              </a:rPr>
              <a:t>Tables et chaises de différentes tailles, tapis, espalier, cerceaux, etc.</a:t>
            </a:r>
          </a:p>
        </p:txBody>
      </p:sp>
      <p:sp>
        <p:nvSpPr>
          <p:cNvPr id="20" name="ZoneTexte 19">
            <a:extLst>
              <a:ext uri="{FF2B5EF4-FFF2-40B4-BE49-F238E27FC236}">
                <a16:creationId xmlns:a16="http://schemas.microsoft.com/office/drawing/2014/main" id="{FCEC23AC-27C7-4EB3-A56A-0DFF2DD7838A}"/>
              </a:ext>
            </a:extLst>
          </p:cNvPr>
          <p:cNvSpPr txBox="1"/>
          <p:nvPr/>
        </p:nvSpPr>
        <p:spPr>
          <a:xfrm>
            <a:off x="195563" y="2069666"/>
            <a:ext cx="8566627" cy="2960875"/>
          </a:xfrm>
          <a:prstGeom prst="rect">
            <a:avLst/>
          </a:prstGeom>
          <a:noFill/>
        </p:spPr>
        <p:txBody>
          <a:bodyPr wrap="square">
            <a:spAutoFit/>
          </a:bodyPr>
          <a:lstStyle/>
          <a:p>
            <a:pPr marL="285750" indent="-285750" algn="l">
              <a:lnSpc>
                <a:spcPct val="150000"/>
              </a:lnSpc>
              <a:buFont typeface="Wingdings" panose="05000000000000000000" pitchFamily="2" charset="2"/>
              <a:buChar char="Ø"/>
            </a:pPr>
            <a:r>
              <a:rPr lang="fr-FR" sz="1400" b="1" dirty="0">
                <a:latin typeface="+mn-lt"/>
              </a:rPr>
              <a:t>Etape 1 : Explorer </a:t>
            </a:r>
          </a:p>
          <a:p>
            <a:pPr algn="l">
              <a:lnSpc>
                <a:spcPct val="150000"/>
              </a:lnSpc>
            </a:pPr>
            <a:r>
              <a:rPr lang="fr-FR" sz="1400" dirty="0">
                <a:latin typeface="+mn-lt"/>
              </a:rPr>
              <a:t>Laisser les élèves trouver différentes prouesses (prise de photos).</a:t>
            </a:r>
          </a:p>
          <a:p>
            <a:pPr marL="285750" indent="-285750" algn="l">
              <a:lnSpc>
                <a:spcPct val="150000"/>
              </a:lnSpc>
              <a:buFont typeface="Wingdings" panose="05000000000000000000" pitchFamily="2" charset="2"/>
              <a:buChar char="Ø"/>
            </a:pPr>
            <a:r>
              <a:rPr lang="fr-FR" sz="1400" b="1" dirty="0">
                <a:latin typeface="+mn-lt"/>
              </a:rPr>
              <a:t>Etape 2 : Mise en commun</a:t>
            </a:r>
          </a:p>
          <a:p>
            <a:pPr algn="l">
              <a:lnSpc>
                <a:spcPct val="150000"/>
              </a:lnSpc>
            </a:pPr>
            <a:r>
              <a:rPr lang="fr-FR" sz="1400" dirty="0">
                <a:latin typeface="+mn-lt"/>
              </a:rPr>
              <a:t>À partir des photos, demander aux élèves de les classer en fonction des verbes d’action.</a:t>
            </a:r>
          </a:p>
          <a:p>
            <a:pPr algn="l">
              <a:lnSpc>
                <a:spcPct val="150000"/>
              </a:lnSpc>
            </a:pPr>
            <a:r>
              <a:rPr lang="fr-FR" sz="1400" dirty="0">
                <a:latin typeface="+mn-lt"/>
              </a:rPr>
              <a:t>Enrichir les possibles en cherchant différentes manières de réaliser chaque action. (photos ou films)</a:t>
            </a:r>
          </a:p>
          <a:p>
            <a:pPr marL="285750" indent="-285750" algn="l">
              <a:lnSpc>
                <a:spcPct val="150000"/>
              </a:lnSpc>
              <a:buFont typeface="Wingdings" panose="05000000000000000000" pitchFamily="2" charset="2"/>
              <a:buChar char="Ø"/>
            </a:pPr>
            <a:r>
              <a:rPr lang="fr-FR" sz="1400" b="1" dirty="0">
                <a:latin typeface="+mn-lt"/>
              </a:rPr>
              <a:t>Etape 3 : entraînement</a:t>
            </a:r>
          </a:p>
          <a:p>
            <a:pPr algn="l">
              <a:lnSpc>
                <a:spcPct val="150000"/>
              </a:lnSpc>
            </a:pPr>
            <a:r>
              <a:rPr lang="fr-FR" sz="1400" dirty="0">
                <a:latin typeface="+mn-lt"/>
              </a:rPr>
              <a:t>Les partager à l’ensemble de la classe et les faire reproduire.</a:t>
            </a:r>
          </a:p>
          <a:p>
            <a:pPr marL="285750" indent="-285750" algn="l">
              <a:lnSpc>
                <a:spcPct val="150000"/>
              </a:lnSpc>
              <a:buFont typeface="Wingdings" panose="05000000000000000000" pitchFamily="2" charset="2"/>
              <a:buChar char="Ø"/>
            </a:pPr>
            <a:r>
              <a:rPr lang="fr-FR" sz="1400" b="1" dirty="0">
                <a:latin typeface="+mn-lt"/>
              </a:rPr>
              <a:t>Etape 4 : réinvestissement</a:t>
            </a:r>
          </a:p>
          <a:p>
            <a:pPr algn="l">
              <a:lnSpc>
                <a:spcPct val="150000"/>
              </a:lnSpc>
            </a:pPr>
            <a:r>
              <a:rPr lang="fr-FR" sz="1400" dirty="0">
                <a:latin typeface="+mn-lt"/>
              </a:rPr>
              <a:t>Se produire devant des spectateurs.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21"/>
        <p:cNvGrpSpPr/>
        <p:nvPr/>
      </p:nvGrpSpPr>
      <p:grpSpPr>
        <a:xfrm>
          <a:off x="0" y="0"/>
          <a:ext cx="0" cy="0"/>
          <a:chOff x="0" y="0"/>
          <a:chExt cx="0" cy="0"/>
        </a:xfrm>
      </p:grpSpPr>
      <p:grpSp>
        <p:nvGrpSpPr>
          <p:cNvPr id="5222" name="Google Shape;5222;p80"/>
          <p:cNvGrpSpPr/>
          <p:nvPr/>
        </p:nvGrpSpPr>
        <p:grpSpPr>
          <a:xfrm rot="-5400000">
            <a:off x="253737" y="174008"/>
            <a:ext cx="4855725" cy="4584012"/>
            <a:chOff x="4544101" y="322704"/>
            <a:chExt cx="4764719" cy="4498098"/>
          </a:xfrm>
        </p:grpSpPr>
        <p:sp>
          <p:nvSpPr>
            <p:cNvPr id="5223" name="Google Shape;5223;p80"/>
            <p:cNvSpPr/>
            <p:nvPr/>
          </p:nvSpPr>
          <p:spPr>
            <a:xfrm rot="-5400000">
              <a:off x="4868120" y="592796"/>
              <a:ext cx="3880390" cy="3390833"/>
            </a:xfrm>
            <a:custGeom>
              <a:avLst/>
              <a:gdLst/>
              <a:ahLst/>
              <a:cxnLst/>
              <a:rect l="l" t="t" r="r" b="b"/>
              <a:pathLst>
                <a:path w="46369" h="40519" extrusionOk="0">
                  <a:moveTo>
                    <a:pt x="35639" y="0"/>
                  </a:moveTo>
                  <a:lnTo>
                    <a:pt x="35135" y="20"/>
                  </a:lnTo>
                  <a:lnTo>
                    <a:pt x="34631" y="61"/>
                  </a:lnTo>
                  <a:lnTo>
                    <a:pt x="34126" y="121"/>
                  </a:lnTo>
                  <a:lnTo>
                    <a:pt x="33602" y="202"/>
                  </a:lnTo>
                  <a:lnTo>
                    <a:pt x="33098" y="303"/>
                  </a:lnTo>
                  <a:lnTo>
                    <a:pt x="32614" y="424"/>
                  </a:lnTo>
                  <a:lnTo>
                    <a:pt x="32110" y="565"/>
                  </a:lnTo>
                  <a:lnTo>
                    <a:pt x="31625" y="706"/>
                  </a:lnTo>
                  <a:lnTo>
                    <a:pt x="31141" y="887"/>
                  </a:lnTo>
                  <a:lnTo>
                    <a:pt x="30657" y="1089"/>
                  </a:lnTo>
                  <a:lnTo>
                    <a:pt x="30193" y="1291"/>
                  </a:lnTo>
                  <a:lnTo>
                    <a:pt x="29730" y="1513"/>
                  </a:lnTo>
                  <a:lnTo>
                    <a:pt x="29286" y="1755"/>
                  </a:lnTo>
                  <a:lnTo>
                    <a:pt x="28842" y="1997"/>
                  </a:lnTo>
                  <a:lnTo>
                    <a:pt x="27995" y="2602"/>
                  </a:lnTo>
                  <a:lnTo>
                    <a:pt x="27209" y="3126"/>
                  </a:lnTo>
                  <a:lnTo>
                    <a:pt x="26422" y="3590"/>
                  </a:lnTo>
                  <a:lnTo>
                    <a:pt x="25676" y="3993"/>
                  </a:lnTo>
                  <a:lnTo>
                    <a:pt x="24929" y="4336"/>
                  </a:lnTo>
                  <a:lnTo>
                    <a:pt x="24546" y="4498"/>
                  </a:lnTo>
                  <a:lnTo>
                    <a:pt x="24183" y="4639"/>
                  </a:lnTo>
                  <a:lnTo>
                    <a:pt x="23820" y="4760"/>
                  </a:lnTo>
                  <a:lnTo>
                    <a:pt x="23437" y="4861"/>
                  </a:lnTo>
                  <a:lnTo>
                    <a:pt x="22711" y="5062"/>
                  </a:lnTo>
                  <a:lnTo>
                    <a:pt x="21945" y="5204"/>
                  </a:lnTo>
                  <a:lnTo>
                    <a:pt x="21158" y="5304"/>
                  </a:lnTo>
                  <a:lnTo>
                    <a:pt x="20371" y="5365"/>
                  </a:lnTo>
                  <a:lnTo>
                    <a:pt x="19524" y="5405"/>
                  </a:lnTo>
                  <a:lnTo>
                    <a:pt x="17729" y="5405"/>
                  </a:lnTo>
                  <a:lnTo>
                    <a:pt x="16761" y="5365"/>
                  </a:lnTo>
                  <a:lnTo>
                    <a:pt x="15733" y="5304"/>
                  </a:lnTo>
                  <a:lnTo>
                    <a:pt x="15208" y="5284"/>
                  </a:lnTo>
                  <a:lnTo>
                    <a:pt x="14664" y="5284"/>
                  </a:lnTo>
                  <a:lnTo>
                    <a:pt x="14099" y="5345"/>
                  </a:lnTo>
                  <a:lnTo>
                    <a:pt x="13534" y="5405"/>
                  </a:lnTo>
                  <a:lnTo>
                    <a:pt x="12969" y="5506"/>
                  </a:lnTo>
                  <a:lnTo>
                    <a:pt x="12385" y="5627"/>
                  </a:lnTo>
                  <a:lnTo>
                    <a:pt x="11800" y="5788"/>
                  </a:lnTo>
                  <a:lnTo>
                    <a:pt x="11215" y="5970"/>
                  </a:lnTo>
                  <a:lnTo>
                    <a:pt x="10630" y="6172"/>
                  </a:lnTo>
                  <a:lnTo>
                    <a:pt x="10045" y="6414"/>
                  </a:lnTo>
                  <a:lnTo>
                    <a:pt x="9480" y="6676"/>
                  </a:lnTo>
                  <a:lnTo>
                    <a:pt x="8895" y="6958"/>
                  </a:lnTo>
                  <a:lnTo>
                    <a:pt x="8310" y="7281"/>
                  </a:lnTo>
                  <a:lnTo>
                    <a:pt x="7746" y="7624"/>
                  </a:lnTo>
                  <a:lnTo>
                    <a:pt x="7201" y="7987"/>
                  </a:lnTo>
                  <a:lnTo>
                    <a:pt x="6657" y="8370"/>
                  </a:lnTo>
                  <a:lnTo>
                    <a:pt x="6112" y="8794"/>
                  </a:lnTo>
                  <a:lnTo>
                    <a:pt x="5588" y="9237"/>
                  </a:lnTo>
                  <a:lnTo>
                    <a:pt x="5063" y="9681"/>
                  </a:lnTo>
                  <a:lnTo>
                    <a:pt x="4579" y="10185"/>
                  </a:lnTo>
                  <a:lnTo>
                    <a:pt x="4095" y="10689"/>
                  </a:lnTo>
                  <a:lnTo>
                    <a:pt x="3631" y="11214"/>
                  </a:lnTo>
                  <a:lnTo>
                    <a:pt x="3188" y="11779"/>
                  </a:lnTo>
                  <a:lnTo>
                    <a:pt x="2764" y="12343"/>
                  </a:lnTo>
                  <a:lnTo>
                    <a:pt x="2381" y="12948"/>
                  </a:lnTo>
                  <a:lnTo>
                    <a:pt x="1998" y="13574"/>
                  </a:lnTo>
                  <a:lnTo>
                    <a:pt x="1655" y="14199"/>
                  </a:lnTo>
                  <a:lnTo>
                    <a:pt x="1332" y="14864"/>
                  </a:lnTo>
                  <a:lnTo>
                    <a:pt x="1030" y="15550"/>
                  </a:lnTo>
                  <a:lnTo>
                    <a:pt x="767" y="16256"/>
                  </a:lnTo>
                  <a:lnTo>
                    <a:pt x="546" y="16962"/>
                  </a:lnTo>
                  <a:lnTo>
                    <a:pt x="344" y="17708"/>
                  </a:lnTo>
                  <a:lnTo>
                    <a:pt x="182" y="18454"/>
                  </a:lnTo>
                  <a:lnTo>
                    <a:pt x="82" y="19201"/>
                  </a:lnTo>
                  <a:lnTo>
                    <a:pt x="21" y="19947"/>
                  </a:lnTo>
                  <a:lnTo>
                    <a:pt x="1" y="20673"/>
                  </a:lnTo>
                  <a:lnTo>
                    <a:pt x="41" y="21379"/>
                  </a:lnTo>
                  <a:lnTo>
                    <a:pt x="102" y="22085"/>
                  </a:lnTo>
                  <a:lnTo>
                    <a:pt x="223" y="22791"/>
                  </a:lnTo>
                  <a:lnTo>
                    <a:pt x="384" y="23476"/>
                  </a:lnTo>
                  <a:lnTo>
                    <a:pt x="566" y="24142"/>
                  </a:lnTo>
                  <a:lnTo>
                    <a:pt x="808" y="24807"/>
                  </a:lnTo>
                  <a:lnTo>
                    <a:pt x="1070" y="25433"/>
                  </a:lnTo>
                  <a:lnTo>
                    <a:pt x="1352" y="26058"/>
                  </a:lnTo>
                  <a:lnTo>
                    <a:pt x="1695" y="26683"/>
                  </a:lnTo>
                  <a:lnTo>
                    <a:pt x="2038" y="27268"/>
                  </a:lnTo>
                  <a:lnTo>
                    <a:pt x="2441" y="27833"/>
                  </a:lnTo>
                  <a:lnTo>
                    <a:pt x="2845" y="28397"/>
                  </a:lnTo>
                  <a:lnTo>
                    <a:pt x="3288" y="28922"/>
                  </a:lnTo>
                  <a:lnTo>
                    <a:pt x="3752" y="29426"/>
                  </a:lnTo>
                  <a:lnTo>
                    <a:pt x="4236" y="29910"/>
                  </a:lnTo>
                  <a:lnTo>
                    <a:pt x="4741" y="30374"/>
                  </a:lnTo>
                  <a:lnTo>
                    <a:pt x="5265" y="30818"/>
                  </a:lnTo>
                  <a:lnTo>
                    <a:pt x="5810" y="31221"/>
                  </a:lnTo>
                  <a:lnTo>
                    <a:pt x="6354" y="31604"/>
                  </a:lnTo>
                  <a:lnTo>
                    <a:pt x="6939" y="31967"/>
                  </a:lnTo>
                  <a:lnTo>
                    <a:pt x="7524" y="32290"/>
                  </a:lnTo>
                  <a:lnTo>
                    <a:pt x="8109" y="32572"/>
                  </a:lnTo>
                  <a:lnTo>
                    <a:pt x="8714" y="32835"/>
                  </a:lnTo>
                  <a:lnTo>
                    <a:pt x="9319" y="33077"/>
                  </a:lnTo>
                  <a:lnTo>
                    <a:pt x="9944" y="33278"/>
                  </a:lnTo>
                  <a:lnTo>
                    <a:pt x="10569" y="33440"/>
                  </a:lnTo>
                  <a:lnTo>
                    <a:pt x="11195" y="33561"/>
                  </a:lnTo>
                  <a:lnTo>
                    <a:pt x="11820" y="33662"/>
                  </a:lnTo>
                  <a:lnTo>
                    <a:pt x="13292" y="33803"/>
                  </a:lnTo>
                  <a:lnTo>
                    <a:pt x="14704" y="33944"/>
                  </a:lnTo>
                  <a:lnTo>
                    <a:pt x="15390" y="34025"/>
                  </a:lnTo>
                  <a:lnTo>
                    <a:pt x="16055" y="34105"/>
                  </a:lnTo>
                  <a:lnTo>
                    <a:pt x="16701" y="34206"/>
                  </a:lnTo>
                  <a:lnTo>
                    <a:pt x="17326" y="34347"/>
                  </a:lnTo>
                  <a:lnTo>
                    <a:pt x="17931" y="34509"/>
                  </a:lnTo>
                  <a:lnTo>
                    <a:pt x="18496" y="34710"/>
                  </a:lnTo>
                  <a:lnTo>
                    <a:pt x="18778" y="34811"/>
                  </a:lnTo>
                  <a:lnTo>
                    <a:pt x="19040" y="34932"/>
                  </a:lnTo>
                  <a:lnTo>
                    <a:pt x="19302" y="35073"/>
                  </a:lnTo>
                  <a:lnTo>
                    <a:pt x="19565" y="35235"/>
                  </a:lnTo>
                  <a:lnTo>
                    <a:pt x="19807" y="35396"/>
                  </a:lnTo>
                  <a:lnTo>
                    <a:pt x="20028" y="35557"/>
                  </a:lnTo>
                  <a:lnTo>
                    <a:pt x="20271" y="35759"/>
                  </a:lnTo>
                  <a:lnTo>
                    <a:pt x="20472" y="35961"/>
                  </a:lnTo>
                  <a:lnTo>
                    <a:pt x="20674" y="36183"/>
                  </a:lnTo>
                  <a:lnTo>
                    <a:pt x="20876" y="36425"/>
                  </a:lnTo>
                  <a:lnTo>
                    <a:pt x="21077" y="36687"/>
                  </a:lnTo>
                  <a:lnTo>
                    <a:pt x="21239" y="36969"/>
                  </a:lnTo>
                  <a:lnTo>
                    <a:pt x="21541" y="37453"/>
                  </a:lnTo>
                  <a:lnTo>
                    <a:pt x="21864" y="37917"/>
                  </a:lnTo>
                  <a:lnTo>
                    <a:pt x="22207" y="38341"/>
                  </a:lnTo>
                  <a:lnTo>
                    <a:pt x="22570" y="38764"/>
                  </a:lnTo>
                  <a:lnTo>
                    <a:pt x="22953" y="39127"/>
                  </a:lnTo>
                  <a:lnTo>
                    <a:pt x="23356" y="39470"/>
                  </a:lnTo>
                  <a:lnTo>
                    <a:pt x="23558" y="39611"/>
                  </a:lnTo>
                  <a:lnTo>
                    <a:pt x="23780" y="39752"/>
                  </a:lnTo>
                  <a:lnTo>
                    <a:pt x="24002" y="39894"/>
                  </a:lnTo>
                  <a:lnTo>
                    <a:pt x="24224" y="40015"/>
                  </a:lnTo>
                  <a:lnTo>
                    <a:pt x="24466" y="40115"/>
                  </a:lnTo>
                  <a:lnTo>
                    <a:pt x="24728" y="40216"/>
                  </a:lnTo>
                  <a:lnTo>
                    <a:pt x="24970" y="40297"/>
                  </a:lnTo>
                  <a:lnTo>
                    <a:pt x="25232" y="40378"/>
                  </a:lnTo>
                  <a:lnTo>
                    <a:pt x="25514" y="40438"/>
                  </a:lnTo>
                  <a:lnTo>
                    <a:pt x="25797" y="40479"/>
                  </a:lnTo>
                  <a:lnTo>
                    <a:pt x="26079" y="40519"/>
                  </a:lnTo>
                  <a:lnTo>
                    <a:pt x="27007" y="40519"/>
                  </a:lnTo>
                  <a:lnTo>
                    <a:pt x="27330" y="40479"/>
                  </a:lnTo>
                  <a:lnTo>
                    <a:pt x="27672" y="40438"/>
                  </a:lnTo>
                  <a:lnTo>
                    <a:pt x="28015" y="40378"/>
                  </a:lnTo>
                  <a:lnTo>
                    <a:pt x="28378" y="40297"/>
                  </a:lnTo>
                  <a:lnTo>
                    <a:pt x="28741" y="40196"/>
                  </a:lnTo>
                  <a:lnTo>
                    <a:pt x="29125" y="40075"/>
                  </a:lnTo>
                  <a:lnTo>
                    <a:pt x="29810" y="39833"/>
                  </a:lnTo>
                  <a:lnTo>
                    <a:pt x="30456" y="39591"/>
                  </a:lnTo>
                  <a:lnTo>
                    <a:pt x="31061" y="39309"/>
                  </a:lnTo>
                  <a:lnTo>
                    <a:pt x="31646" y="39006"/>
                  </a:lnTo>
                  <a:lnTo>
                    <a:pt x="32210" y="38704"/>
                  </a:lnTo>
                  <a:lnTo>
                    <a:pt x="32715" y="38381"/>
                  </a:lnTo>
                  <a:lnTo>
                    <a:pt x="33219" y="38038"/>
                  </a:lnTo>
                  <a:lnTo>
                    <a:pt x="33683" y="37675"/>
                  </a:lnTo>
                  <a:lnTo>
                    <a:pt x="34126" y="37312"/>
                  </a:lnTo>
                  <a:lnTo>
                    <a:pt x="34530" y="36929"/>
                  </a:lnTo>
                  <a:lnTo>
                    <a:pt x="34913" y="36546"/>
                  </a:lnTo>
                  <a:lnTo>
                    <a:pt x="35296" y="36162"/>
                  </a:lnTo>
                  <a:lnTo>
                    <a:pt x="35639" y="35759"/>
                  </a:lnTo>
                  <a:lnTo>
                    <a:pt x="35962" y="35356"/>
                  </a:lnTo>
                  <a:lnTo>
                    <a:pt x="36264" y="34932"/>
                  </a:lnTo>
                  <a:lnTo>
                    <a:pt x="36547" y="34529"/>
                  </a:lnTo>
                  <a:lnTo>
                    <a:pt x="36809" y="34105"/>
                  </a:lnTo>
                  <a:lnTo>
                    <a:pt x="37051" y="33702"/>
                  </a:lnTo>
                  <a:lnTo>
                    <a:pt x="37293" y="33278"/>
                  </a:lnTo>
                  <a:lnTo>
                    <a:pt x="37515" y="32875"/>
                  </a:lnTo>
                  <a:lnTo>
                    <a:pt x="37918" y="32048"/>
                  </a:lnTo>
                  <a:lnTo>
                    <a:pt x="38281" y="31261"/>
                  </a:lnTo>
                  <a:lnTo>
                    <a:pt x="38604" y="30495"/>
                  </a:lnTo>
                  <a:lnTo>
                    <a:pt x="38886" y="29789"/>
                  </a:lnTo>
                  <a:lnTo>
                    <a:pt x="39169" y="29124"/>
                  </a:lnTo>
                  <a:lnTo>
                    <a:pt x="39431" y="28519"/>
                  </a:lnTo>
                  <a:lnTo>
                    <a:pt x="39713" y="27954"/>
                  </a:lnTo>
                  <a:lnTo>
                    <a:pt x="40016" y="27429"/>
                  </a:lnTo>
                  <a:lnTo>
                    <a:pt x="40338" y="26925"/>
                  </a:lnTo>
                  <a:lnTo>
                    <a:pt x="40681" y="26441"/>
                  </a:lnTo>
                  <a:lnTo>
                    <a:pt x="41044" y="25957"/>
                  </a:lnTo>
                  <a:lnTo>
                    <a:pt x="41407" y="25493"/>
                  </a:lnTo>
                  <a:lnTo>
                    <a:pt x="42154" y="24565"/>
                  </a:lnTo>
                  <a:lnTo>
                    <a:pt x="42920" y="23618"/>
                  </a:lnTo>
                  <a:lnTo>
                    <a:pt x="43283" y="23133"/>
                  </a:lnTo>
                  <a:lnTo>
                    <a:pt x="43646" y="22649"/>
                  </a:lnTo>
                  <a:lnTo>
                    <a:pt x="43989" y="22125"/>
                  </a:lnTo>
                  <a:lnTo>
                    <a:pt x="44312" y="21601"/>
                  </a:lnTo>
                  <a:lnTo>
                    <a:pt x="44614" y="21036"/>
                  </a:lnTo>
                  <a:lnTo>
                    <a:pt x="44896" y="20451"/>
                  </a:lnTo>
                  <a:lnTo>
                    <a:pt x="45159" y="19806"/>
                  </a:lnTo>
                  <a:lnTo>
                    <a:pt x="45421" y="19059"/>
                  </a:lnTo>
                  <a:lnTo>
                    <a:pt x="45663" y="18253"/>
                  </a:lnTo>
                  <a:lnTo>
                    <a:pt x="45885" y="17385"/>
                  </a:lnTo>
                  <a:lnTo>
                    <a:pt x="46066" y="16437"/>
                  </a:lnTo>
                  <a:lnTo>
                    <a:pt x="46147" y="15953"/>
                  </a:lnTo>
                  <a:lnTo>
                    <a:pt x="46207" y="15449"/>
                  </a:lnTo>
                  <a:lnTo>
                    <a:pt x="46268" y="14945"/>
                  </a:lnTo>
                  <a:lnTo>
                    <a:pt x="46308" y="14421"/>
                  </a:lnTo>
                  <a:lnTo>
                    <a:pt x="46349" y="13896"/>
                  </a:lnTo>
                  <a:lnTo>
                    <a:pt x="46369" y="13352"/>
                  </a:lnTo>
                  <a:lnTo>
                    <a:pt x="46369" y="12807"/>
                  </a:lnTo>
                  <a:lnTo>
                    <a:pt x="46349" y="12242"/>
                  </a:lnTo>
                  <a:lnTo>
                    <a:pt x="46308" y="11698"/>
                  </a:lnTo>
                  <a:lnTo>
                    <a:pt x="46268" y="11133"/>
                  </a:lnTo>
                  <a:lnTo>
                    <a:pt x="46187" y="10568"/>
                  </a:lnTo>
                  <a:lnTo>
                    <a:pt x="46107" y="10004"/>
                  </a:lnTo>
                  <a:lnTo>
                    <a:pt x="45986" y="9419"/>
                  </a:lnTo>
                  <a:lnTo>
                    <a:pt x="45844" y="8854"/>
                  </a:lnTo>
                  <a:lnTo>
                    <a:pt x="45703" y="8289"/>
                  </a:lnTo>
                  <a:lnTo>
                    <a:pt x="45522" y="7725"/>
                  </a:lnTo>
                  <a:lnTo>
                    <a:pt x="45300" y="7160"/>
                  </a:lnTo>
                  <a:lnTo>
                    <a:pt x="45078" y="6595"/>
                  </a:lnTo>
                  <a:lnTo>
                    <a:pt x="44816" y="6051"/>
                  </a:lnTo>
                  <a:lnTo>
                    <a:pt x="44533" y="5486"/>
                  </a:lnTo>
                  <a:lnTo>
                    <a:pt x="44231" y="4941"/>
                  </a:lnTo>
                  <a:lnTo>
                    <a:pt x="43888" y="4417"/>
                  </a:lnTo>
                  <a:lnTo>
                    <a:pt x="43505" y="3893"/>
                  </a:lnTo>
                  <a:lnTo>
                    <a:pt x="43122" y="3429"/>
                  </a:lnTo>
                  <a:lnTo>
                    <a:pt x="42738" y="2985"/>
                  </a:lnTo>
                  <a:lnTo>
                    <a:pt x="42335" y="2582"/>
                  </a:lnTo>
                  <a:lnTo>
                    <a:pt x="41912" y="2198"/>
                  </a:lnTo>
                  <a:lnTo>
                    <a:pt x="41468" y="1856"/>
                  </a:lnTo>
                  <a:lnTo>
                    <a:pt x="41024" y="1533"/>
                  </a:lnTo>
                  <a:lnTo>
                    <a:pt x="40560" y="1250"/>
                  </a:lnTo>
                  <a:lnTo>
                    <a:pt x="40096" y="1008"/>
                  </a:lnTo>
                  <a:lnTo>
                    <a:pt x="39632" y="787"/>
                  </a:lnTo>
                  <a:lnTo>
                    <a:pt x="39148" y="605"/>
                  </a:lnTo>
                  <a:lnTo>
                    <a:pt x="38664" y="444"/>
                  </a:lnTo>
                  <a:lnTo>
                    <a:pt x="38160" y="303"/>
                  </a:lnTo>
                  <a:lnTo>
                    <a:pt x="37676" y="182"/>
                  </a:lnTo>
                  <a:lnTo>
                    <a:pt x="37172" y="101"/>
                  </a:lnTo>
                  <a:lnTo>
                    <a:pt x="36668" y="40"/>
                  </a:lnTo>
                  <a:lnTo>
                    <a:pt x="36163" y="20"/>
                  </a:lnTo>
                  <a:lnTo>
                    <a:pt x="35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80"/>
            <p:cNvSpPr/>
            <p:nvPr/>
          </p:nvSpPr>
          <p:spPr>
            <a:xfrm rot="-5400000">
              <a:off x="4089190" y="777616"/>
              <a:ext cx="1694705" cy="784882"/>
            </a:xfrm>
            <a:custGeom>
              <a:avLst/>
              <a:gdLst/>
              <a:ahLst/>
              <a:cxnLst/>
              <a:rect l="l" t="t" r="r" b="b"/>
              <a:pathLst>
                <a:path w="20251" h="9379" extrusionOk="0">
                  <a:moveTo>
                    <a:pt x="12324" y="0"/>
                  </a:moveTo>
                  <a:lnTo>
                    <a:pt x="11679" y="20"/>
                  </a:lnTo>
                  <a:lnTo>
                    <a:pt x="11013" y="61"/>
                  </a:lnTo>
                  <a:lnTo>
                    <a:pt x="10327" y="141"/>
                  </a:lnTo>
                  <a:lnTo>
                    <a:pt x="9601" y="262"/>
                  </a:lnTo>
                  <a:lnTo>
                    <a:pt x="8835" y="424"/>
                  </a:lnTo>
                  <a:lnTo>
                    <a:pt x="8028" y="605"/>
                  </a:lnTo>
                  <a:lnTo>
                    <a:pt x="7625" y="726"/>
                  </a:lnTo>
                  <a:lnTo>
                    <a:pt x="7221" y="847"/>
                  </a:lnTo>
                  <a:lnTo>
                    <a:pt x="6495" y="1089"/>
                  </a:lnTo>
                  <a:lnTo>
                    <a:pt x="5830" y="1372"/>
                  </a:lnTo>
                  <a:lnTo>
                    <a:pt x="5204" y="1674"/>
                  </a:lnTo>
                  <a:lnTo>
                    <a:pt x="4640" y="1997"/>
                  </a:lnTo>
                  <a:lnTo>
                    <a:pt x="4115" y="2340"/>
                  </a:lnTo>
                  <a:lnTo>
                    <a:pt x="3651" y="2683"/>
                  </a:lnTo>
                  <a:lnTo>
                    <a:pt x="3228" y="3046"/>
                  </a:lnTo>
                  <a:lnTo>
                    <a:pt x="2825" y="3409"/>
                  </a:lnTo>
                  <a:lnTo>
                    <a:pt x="2482" y="3752"/>
                  </a:lnTo>
                  <a:lnTo>
                    <a:pt x="2159" y="4115"/>
                  </a:lnTo>
                  <a:lnTo>
                    <a:pt x="1856" y="4457"/>
                  </a:lnTo>
                  <a:lnTo>
                    <a:pt x="1332" y="5103"/>
                  </a:lnTo>
                  <a:lnTo>
                    <a:pt x="868" y="5688"/>
                  </a:lnTo>
                  <a:lnTo>
                    <a:pt x="606" y="6031"/>
                  </a:lnTo>
                  <a:lnTo>
                    <a:pt x="384" y="6353"/>
                  </a:lnTo>
                  <a:lnTo>
                    <a:pt x="223" y="6656"/>
                  </a:lnTo>
                  <a:lnTo>
                    <a:pt x="102" y="6938"/>
                  </a:lnTo>
                  <a:lnTo>
                    <a:pt x="41" y="7200"/>
                  </a:lnTo>
                  <a:lnTo>
                    <a:pt x="1" y="7422"/>
                  </a:lnTo>
                  <a:lnTo>
                    <a:pt x="21" y="7624"/>
                  </a:lnTo>
                  <a:lnTo>
                    <a:pt x="82" y="7805"/>
                  </a:lnTo>
                  <a:lnTo>
                    <a:pt x="162" y="7947"/>
                  </a:lnTo>
                  <a:lnTo>
                    <a:pt x="283" y="8047"/>
                  </a:lnTo>
                  <a:lnTo>
                    <a:pt x="445" y="8128"/>
                  </a:lnTo>
                  <a:lnTo>
                    <a:pt x="626" y="8168"/>
                  </a:lnTo>
                  <a:lnTo>
                    <a:pt x="828" y="8189"/>
                  </a:lnTo>
                  <a:lnTo>
                    <a:pt x="1070" y="8148"/>
                  </a:lnTo>
                  <a:lnTo>
                    <a:pt x="1312" y="8088"/>
                  </a:lnTo>
                  <a:lnTo>
                    <a:pt x="1594" y="7967"/>
                  </a:lnTo>
                  <a:lnTo>
                    <a:pt x="2542" y="7422"/>
                  </a:lnTo>
                  <a:lnTo>
                    <a:pt x="3450" y="6918"/>
                  </a:lnTo>
                  <a:lnTo>
                    <a:pt x="4357" y="6474"/>
                  </a:lnTo>
                  <a:lnTo>
                    <a:pt x="5204" y="6091"/>
                  </a:lnTo>
                  <a:lnTo>
                    <a:pt x="6052" y="5768"/>
                  </a:lnTo>
                  <a:lnTo>
                    <a:pt x="6858" y="5486"/>
                  </a:lnTo>
                  <a:lnTo>
                    <a:pt x="7645" y="5264"/>
                  </a:lnTo>
                  <a:lnTo>
                    <a:pt x="8411" y="5083"/>
                  </a:lnTo>
                  <a:lnTo>
                    <a:pt x="9158" y="4942"/>
                  </a:lnTo>
                  <a:lnTo>
                    <a:pt x="9884" y="4861"/>
                  </a:lnTo>
                  <a:lnTo>
                    <a:pt x="10590" y="4820"/>
                  </a:lnTo>
                  <a:lnTo>
                    <a:pt x="11275" y="4820"/>
                  </a:lnTo>
                  <a:lnTo>
                    <a:pt x="11941" y="4861"/>
                  </a:lnTo>
                  <a:lnTo>
                    <a:pt x="12606" y="4921"/>
                  </a:lnTo>
                  <a:lnTo>
                    <a:pt x="13232" y="5042"/>
                  </a:lnTo>
                  <a:lnTo>
                    <a:pt x="13857" y="5204"/>
                  </a:lnTo>
                  <a:lnTo>
                    <a:pt x="14159" y="5284"/>
                  </a:lnTo>
                  <a:lnTo>
                    <a:pt x="14442" y="5405"/>
                  </a:lnTo>
                  <a:lnTo>
                    <a:pt x="14724" y="5526"/>
                  </a:lnTo>
                  <a:lnTo>
                    <a:pt x="14986" y="5647"/>
                  </a:lnTo>
                  <a:lnTo>
                    <a:pt x="15248" y="5809"/>
                  </a:lnTo>
                  <a:lnTo>
                    <a:pt x="15491" y="5970"/>
                  </a:lnTo>
                  <a:lnTo>
                    <a:pt x="15975" y="6313"/>
                  </a:lnTo>
                  <a:lnTo>
                    <a:pt x="16398" y="6676"/>
                  </a:lnTo>
                  <a:lnTo>
                    <a:pt x="16801" y="7059"/>
                  </a:lnTo>
                  <a:lnTo>
                    <a:pt x="17185" y="7442"/>
                  </a:lnTo>
                  <a:lnTo>
                    <a:pt x="17528" y="7826"/>
                  </a:lnTo>
                  <a:lnTo>
                    <a:pt x="18133" y="8511"/>
                  </a:lnTo>
                  <a:lnTo>
                    <a:pt x="18415" y="8814"/>
                  </a:lnTo>
                  <a:lnTo>
                    <a:pt x="18677" y="9056"/>
                  </a:lnTo>
                  <a:lnTo>
                    <a:pt x="18899" y="9237"/>
                  </a:lnTo>
                  <a:lnTo>
                    <a:pt x="19020" y="9298"/>
                  </a:lnTo>
                  <a:lnTo>
                    <a:pt x="19141" y="9358"/>
                  </a:lnTo>
                  <a:lnTo>
                    <a:pt x="19242" y="9379"/>
                  </a:lnTo>
                  <a:lnTo>
                    <a:pt x="19363" y="9379"/>
                  </a:lnTo>
                  <a:lnTo>
                    <a:pt x="19464" y="9358"/>
                  </a:lnTo>
                  <a:lnTo>
                    <a:pt x="19565" y="9318"/>
                  </a:lnTo>
                  <a:lnTo>
                    <a:pt x="19665" y="9237"/>
                  </a:lnTo>
                  <a:lnTo>
                    <a:pt x="19746" y="9157"/>
                  </a:lnTo>
                  <a:lnTo>
                    <a:pt x="19847" y="9036"/>
                  </a:lnTo>
                  <a:lnTo>
                    <a:pt x="19928" y="8915"/>
                  </a:lnTo>
                  <a:lnTo>
                    <a:pt x="19988" y="8753"/>
                  </a:lnTo>
                  <a:lnTo>
                    <a:pt x="20049" y="8592"/>
                  </a:lnTo>
                  <a:lnTo>
                    <a:pt x="20109" y="8411"/>
                  </a:lnTo>
                  <a:lnTo>
                    <a:pt x="20149" y="8209"/>
                  </a:lnTo>
                  <a:lnTo>
                    <a:pt x="20230" y="7765"/>
                  </a:lnTo>
                  <a:lnTo>
                    <a:pt x="20250" y="7281"/>
                  </a:lnTo>
                  <a:lnTo>
                    <a:pt x="20230" y="6757"/>
                  </a:lnTo>
                  <a:lnTo>
                    <a:pt x="20170" y="6212"/>
                  </a:lnTo>
                  <a:lnTo>
                    <a:pt x="20049" y="5627"/>
                  </a:lnTo>
                  <a:lnTo>
                    <a:pt x="19968" y="5345"/>
                  </a:lnTo>
                  <a:lnTo>
                    <a:pt x="19887" y="5042"/>
                  </a:lnTo>
                  <a:lnTo>
                    <a:pt x="19766" y="4760"/>
                  </a:lnTo>
                  <a:lnTo>
                    <a:pt x="19665" y="4457"/>
                  </a:lnTo>
                  <a:lnTo>
                    <a:pt x="19524" y="4175"/>
                  </a:lnTo>
                  <a:lnTo>
                    <a:pt x="19363" y="3873"/>
                  </a:lnTo>
                  <a:lnTo>
                    <a:pt x="19202" y="3590"/>
                  </a:lnTo>
                  <a:lnTo>
                    <a:pt x="19020" y="3308"/>
                  </a:lnTo>
                  <a:lnTo>
                    <a:pt x="18818" y="3025"/>
                  </a:lnTo>
                  <a:lnTo>
                    <a:pt x="18617" y="2763"/>
                  </a:lnTo>
                  <a:lnTo>
                    <a:pt x="18375" y="2501"/>
                  </a:lnTo>
                  <a:lnTo>
                    <a:pt x="18133" y="2259"/>
                  </a:lnTo>
                  <a:lnTo>
                    <a:pt x="17850" y="2017"/>
                  </a:lnTo>
                  <a:lnTo>
                    <a:pt x="17568" y="1775"/>
                  </a:lnTo>
                  <a:lnTo>
                    <a:pt x="17104" y="1452"/>
                  </a:lnTo>
                  <a:lnTo>
                    <a:pt x="16620" y="1150"/>
                  </a:lnTo>
                  <a:lnTo>
                    <a:pt x="16136" y="888"/>
                  </a:lnTo>
                  <a:lnTo>
                    <a:pt x="15632" y="646"/>
                  </a:lnTo>
                  <a:lnTo>
                    <a:pt x="15127" y="464"/>
                  </a:lnTo>
                  <a:lnTo>
                    <a:pt x="14603" y="303"/>
                  </a:lnTo>
                  <a:lnTo>
                    <a:pt x="14059" y="162"/>
                  </a:lnTo>
                  <a:lnTo>
                    <a:pt x="13514" y="81"/>
                  </a:lnTo>
                  <a:lnTo>
                    <a:pt x="12929" y="20"/>
                  </a:lnTo>
                  <a:lnTo>
                    <a:pt x="123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80"/>
            <p:cNvSpPr/>
            <p:nvPr/>
          </p:nvSpPr>
          <p:spPr>
            <a:xfrm rot="-5400000">
              <a:off x="7984669" y="2625693"/>
              <a:ext cx="688644" cy="433907"/>
            </a:xfrm>
            <a:custGeom>
              <a:avLst/>
              <a:gdLst/>
              <a:ahLst/>
              <a:cxnLst/>
              <a:rect l="l" t="t" r="r" b="b"/>
              <a:pathLst>
                <a:path w="8229" h="5185" extrusionOk="0">
                  <a:moveTo>
                    <a:pt x="2077" y="1"/>
                  </a:moveTo>
                  <a:lnTo>
                    <a:pt x="1634" y="21"/>
                  </a:lnTo>
                  <a:lnTo>
                    <a:pt x="1271" y="81"/>
                  </a:lnTo>
                  <a:lnTo>
                    <a:pt x="928" y="162"/>
                  </a:lnTo>
                  <a:lnTo>
                    <a:pt x="645" y="283"/>
                  </a:lnTo>
                  <a:lnTo>
                    <a:pt x="424" y="444"/>
                  </a:lnTo>
                  <a:lnTo>
                    <a:pt x="323" y="525"/>
                  </a:lnTo>
                  <a:lnTo>
                    <a:pt x="242" y="606"/>
                  </a:lnTo>
                  <a:lnTo>
                    <a:pt x="161" y="707"/>
                  </a:lnTo>
                  <a:lnTo>
                    <a:pt x="101" y="787"/>
                  </a:lnTo>
                  <a:lnTo>
                    <a:pt x="61" y="888"/>
                  </a:lnTo>
                  <a:lnTo>
                    <a:pt x="20" y="989"/>
                  </a:lnTo>
                  <a:lnTo>
                    <a:pt x="20" y="1090"/>
                  </a:lnTo>
                  <a:lnTo>
                    <a:pt x="0" y="1191"/>
                  </a:lnTo>
                  <a:lnTo>
                    <a:pt x="20" y="1292"/>
                  </a:lnTo>
                  <a:lnTo>
                    <a:pt x="40" y="1392"/>
                  </a:lnTo>
                  <a:lnTo>
                    <a:pt x="81" y="1493"/>
                  </a:lnTo>
                  <a:lnTo>
                    <a:pt x="121" y="1574"/>
                  </a:lnTo>
                  <a:lnTo>
                    <a:pt x="182" y="1675"/>
                  </a:lnTo>
                  <a:lnTo>
                    <a:pt x="262" y="1776"/>
                  </a:lnTo>
                  <a:lnTo>
                    <a:pt x="343" y="1856"/>
                  </a:lnTo>
                  <a:lnTo>
                    <a:pt x="444" y="1937"/>
                  </a:lnTo>
                  <a:lnTo>
                    <a:pt x="565" y="2018"/>
                  </a:lnTo>
                  <a:lnTo>
                    <a:pt x="706" y="2078"/>
                  </a:lnTo>
                  <a:lnTo>
                    <a:pt x="1008" y="2219"/>
                  </a:lnTo>
                  <a:lnTo>
                    <a:pt x="1372" y="2300"/>
                  </a:lnTo>
                  <a:lnTo>
                    <a:pt x="1735" y="2381"/>
                  </a:lnTo>
                  <a:lnTo>
                    <a:pt x="2077" y="2421"/>
                  </a:lnTo>
                  <a:lnTo>
                    <a:pt x="2703" y="2481"/>
                  </a:lnTo>
                  <a:lnTo>
                    <a:pt x="3227" y="2522"/>
                  </a:lnTo>
                  <a:lnTo>
                    <a:pt x="3671" y="2582"/>
                  </a:lnTo>
                  <a:lnTo>
                    <a:pt x="3893" y="2623"/>
                  </a:lnTo>
                  <a:lnTo>
                    <a:pt x="4094" y="2663"/>
                  </a:lnTo>
                  <a:lnTo>
                    <a:pt x="4296" y="2744"/>
                  </a:lnTo>
                  <a:lnTo>
                    <a:pt x="4477" y="2865"/>
                  </a:lnTo>
                  <a:lnTo>
                    <a:pt x="4679" y="2986"/>
                  </a:lnTo>
                  <a:lnTo>
                    <a:pt x="4881" y="3167"/>
                  </a:lnTo>
                  <a:lnTo>
                    <a:pt x="5083" y="3369"/>
                  </a:lnTo>
                  <a:lnTo>
                    <a:pt x="5284" y="3631"/>
                  </a:lnTo>
                  <a:lnTo>
                    <a:pt x="5990" y="4539"/>
                  </a:lnTo>
                  <a:lnTo>
                    <a:pt x="6252" y="4841"/>
                  </a:lnTo>
                  <a:lnTo>
                    <a:pt x="6373" y="4962"/>
                  </a:lnTo>
                  <a:lnTo>
                    <a:pt x="6474" y="5043"/>
                  </a:lnTo>
                  <a:lnTo>
                    <a:pt x="6595" y="5103"/>
                  </a:lnTo>
                  <a:lnTo>
                    <a:pt x="6716" y="5164"/>
                  </a:lnTo>
                  <a:lnTo>
                    <a:pt x="6837" y="5184"/>
                  </a:lnTo>
                  <a:lnTo>
                    <a:pt x="6978" y="5184"/>
                  </a:lnTo>
                  <a:lnTo>
                    <a:pt x="7120" y="5164"/>
                  </a:lnTo>
                  <a:lnTo>
                    <a:pt x="7281" y="5124"/>
                  </a:lnTo>
                  <a:lnTo>
                    <a:pt x="7644" y="4982"/>
                  </a:lnTo>
                  <a:lnTo>
                    <a:pt x="7745" y="4922"/>
                  </a:lnTo>
                  <a:lnTo>
                    <a:pt x="7846" y="4861"/>
                  </a:lnTo>
                  <a:lnTo>
                    <a:pt x="7926" y="4801"/>
                  </a:lnTo>
                  <a:lnTo>
                    <a:pt x="7987" y="4720"/>
                  </a:lnTo>
                  <a:lnTo>
                    <a:pt x="8047" y="4619"/>
                  </a:lnTo>
                  <a:lnTo>
                    <a:pt x="8108" y="4539"/>
                  </a:lnTo>
                  <a:lnTo>
                    <a:pt x="8189" y="4317"/>
                  </a:lnTo>
                  <a:lnTo>
                    <a:pt x="8229" y="4095"/>
                  </a:lnTo>
                  <a:lnTo>
                    <a:pt x="8229" y="3833"/>
                  </a:lnTo>
                  <a:lnTo>
                    <a:pt x="8209" y="3550"/>
                  </a:lnTo>
                  <a:lnTo>
                    <a:pt x="8148" y="3268"/>
                  </a:lnTo>
                  <a:lnTo>
                    <a:pt x="8047" y="2986"/>
                  </a:lnTo>
                  <a:lnTo>
                    <a:pt x="7926" y="2683"/>
                  </a:lnTo>
                  <a:lnTo>
                    <a:pt x="7785" y="2401"/>
                  </a:lnTo>
                  <a:lnTo>
                    <a:pt x="7604" y="2098"/>
                  </a:lnTo>
                  <a:lnTo>
                    <a:pt x="7382" y="1816"/>
                  </a:lnTo>
                  <a:lnTo>
                    <a:pt x="7160" y="1554"/>
                  </a:lnTo>
                  <a:lnTo>
                    <a:pt x="6898" y="1292"/>
                  </a:lnTo>
                  <a:lnTo>
                    <a:pt x="6615" y="1070"/>
                  </a:lnTo>
                  <a:lnTo>
                    <a:pt x="6313" y="868"/>
                  </a:lnTo>
                  <a:lnTo>
                    <a:pt x="5970" y="686"/>
                  </a:lnTo>
                  <a:lnTo>
                    <a:pt x="5627" y="525"/>
                  </a:lnTo>
                  <a:lnTo>
                    <a:pt x="5244" y="404"/>
                  </a:lnTo>
                  <a:lnTo>
                    <a:pt x="4881" y="303"/>
                  </a:lnTo>
                  <a:lnTo>
                    <a:pt x="4498" y="223"/>
                  </a:lnTo>
                  <a:lnTo>
                    <a:pt x="4114" y="142"/>
                  </a:lnTo>
                  <a:lnTo>
                    <a:pt x="3751" y="102"/>
                  </a:lnTo>
                  <a:lnTo>
                    <a:pt x="3106" y="21"/>
                  </a:lnTo>
                  <a:lnTo>
                    <a:pt x="2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80"/>
            <p:cNvSpPr/>
            <p:nvPr/>
          </p:nvSpPr>
          <p:spPr>
            <a:xfrm rot="-5400000">
              <a:off x="7949190" y="672925"/>
              <a:ext cx="1291260" cy="1428001"/>
            </a:xfrm>
            <a:custGeom>
              <a:avLst/>
              <a:gdLst/>
              <a:ahLst/>
              <a:cxnLst/>
              <a:rect l="l" t="t" r="r" b="b"/>
              <a:pathLst>
                <a:path w="15430" h="17064" extrusionOk="0">
                  <a:moveTo>
                    <a:pt x="14461" y="1"/>
                  </a:moveTo>
                  <a:lnTo>
                    <a:pt x="14340" y="21"/>
                  </a:lnTo>
                  <a:lnTo>
                    <a:pt x="14219" y="61"/>
                  </a:lnTo>
                  <a:lnTo>
                    <a:pt x="14078" y="122"/>
                  </a:lnTo>
                  <a:lnTo>
                    <a:pt x="13937" y="222"/>
                  </a:lnTo>
                  <a:lnTo>
                    <a:pt x="13776" y="343"/>
                  </a:lnTo>
                  <a:lnTo>
                    <a:pt x="13634" y="485"/>
                  </a:lnTo>
                  <a:lnTo>
                    <a:pt x="13473" y="646"/>
                  </a:lnTo>
                  <a:lnTo>
                    <a:pt x="13312" y="848"/>
                  </a:lnTo>
                  <a:lnTo>
                    <a:pt x="13150" y="1070"/>
                  </a:lnTo>
                  <a:lnTo>
                    <a:pt x="12989" y="1312"/>
                  </a:lnTo>
                  <a:lnTo>
                    <a:pt x="12868" y="1513"/>
                  </a:lnTo>
                  <a:lnTo>
                    <a:pt x="12545" y="2058"/>
                  </a:lnTo>
                  <a:lnTo>
                    <a:pt x="12041" y="2865"/>
                  </a:lnTo>
                  <a:lnTo>
                    <a:pt x="11718" y="3349"/>
                  </a:lnTo>
                  <a:lnTo>
                    <a:pt x="11355" y="3853"/>
                  </a:lnTo>
                  <a:lnTo>
                    <a:pt x="10952" y="4377"/>
                  </a:lnTo>
                  <a:lnTo>
                    <a:pt x="10508" y="4942"/>
                  </a:lnTo>
                  <a:lnTo>
                    <a:pt x="10024" y="5487"/>
                  </a:lnTo>
                  <a:lnTo>
                    <a:pt x="9520" y="6031"/>
                  </a:lnTo>
                  <a:lnTo>
                    <a:pt x="8996" y="6555"/>
                  </a:lnTo>
                  <a:lnTo>
                    <a:pt x="8431" y="7039"/>
                  </a:lnTo>
                  <a:lnTo>
                    <a:pt x="8128" y="7282"/>
                  </a:lnTo>
                  <a:lnTo>
                    <a:pt x="7846" y="7503"/>
                  </a:lnTo>
                  <a:lnTo>
                    <a:pt x="7544" y="7725"/>
                  </a:lnTo>
                  <a:lnTo>
                    <a:pt x="7221" y="7907"/>
                  </a:lnTo>
                  <a:lnTo>
                    <a:pt x="6011" y="8653"/>
                  </a:lnTo>
                  <a:lnTo>
                    <a:pt x="4861" y="9339"/>
                  </a:lnTo>
                  <a:lnTo>
                    <a:pt x="4317" y="9661"/>
                  </a:lnTo>
                  <a:lnTo>
                    <a:pt x="3792" y="10004"/>
                  </a:lnTo>
                  <a:lnTo>
                    <a:pt x="3308" y="10347"/>
                  </a:lnTo>
                  <a:lnTo>
                    <a:pt x="2824" y="10690"/>
                  </a:lnTo>
                  <a:lnTo>
                    <a:pt x="2380" y="11033"/>
                  </a:lnTo>
                  <a:lnTo>
                    <a:pt x="1957" y="11396"/>
                  </a:lnTo>
                  <a:lnTo>
                    <a:pt x="1574" y="11779"/>
                  </a:lnTo>
                  <a:lnTo>
                    <a:pt x="1231" y="12182"/>
                  </a:lnTo>
                  <a:lnTo>
                    <a:pt x="908" y="12606"/>
                  </a:lnTo>
                  <a:lnTo>
                    <a:pt x="626" y="13050"/>
                  </a:lnTo>
                  <a:lnTo>
                    <a:pt x="505" y="13292"/>
                  </a:lnTo>
                  <a:lnTo>
                    <a:pt x="384" y="13534"/>
                  </a:lnTo>
                  <a:lnTo>
                    <a:pt x="283" y="13796"/>
                  </a:lnTo>
                  <a:lnTo>
                    <a:pt x="202" y="14058"/>
                  </a:lnTo>
                  <a:lnTo>
                    <a:pt x="121" y="14320"/>
                  </a:lnTo>
                  <a:lnTo>
                    <a:pt x="61" y="14562"/>
                  </a:lnTo>
                  <a:lnTo>
                    <a:pt x="21" y="14804"/>
                  </a:lnTo>
                  <a:lnTo>
                    <a:pt x="0" y="15026"/>
                  </a:lnTo>
                  <a:lnTo>
                    <a:pt x="0" y="15248"/>
                  </a:lnTo>
                  <a:lnTo>
                    <a:pt x="21" y="15470"/>
                  </a:lnTo>
                  <a:lnTo>
                    <a:pt x="61" y="15652"/>
                  </a:lnTo>
                  <a:lnTo>
                    <a:pt x="121" y="15853"/>
                  </a:lnTo>
                  <a:lnTo>
                    <a:pt x="182" y="16015"/>
                  </a:lnTo>
                  <a:lnTo>
                    <a:pt x="283" y="16176"/>
                  </a:lnTo>
                  <a:lnTo>
                    <a:pt x="384" y="16337"/>
                  </a:lnTo>
                  <a:lnTo>
                    <a:pt x="505" y="16458"/>
                  </a:lnTo>
                  <a:lnTo>
                    <a:pt x="646" y="16579"/>
                  </a:lnTo>
                  <a:lnTo>
                    <a:pt x="807" y="16700"/>
                  </a:lnTo>
                  <a:lnTo>
                    <a:pt x="989" y="16801"/>
                  </a:lnTo>
                  <a:lnTo>
                    <a:pt x="1170" y="16882"/>
                  </a:lnTo>
                  <a:lnTo>
                    <a:pt x="1372" y="16942"/>
                  </a:lnTo>
                  <a:lnTo>
                    <a:pt x="1574" y="17003"/>
                  </a:lnTo>
                  <a:lnTo>
                    <a:pt x="1816" y="17043"/>
                  </a:lnTo>
                  <a:lnTo>
                    <a:pt x="2037" y="17063"/>
                  </a:lnTo>
                  <a:lnTo>
                    <a:pt x="2562" y="17063"/>
                  </a:lnTo>
                  <a:lnTo>
                    <a:pt x="2844" y="17043"/>
                  </a:lnTo>
                  <a:lnTo>
                    <a:pt x="3127" y="17003"/>
                  </a:lnTo>
                  <a:lnTo>
                    <a:pt x="3429" y="16942"/>
                  </a:lnTo>
                  <a:lnTo>
                    <a:pt x="3732" y="16882"/>
                  </a:lnTo>
                  <a:lnTo>
                    <a:pt x="4054" y="16781"/>
                  </a:lnTo>
                  <a:lnTo>
                    <a:pt x="4377" y="16680"/>
                  </a:lnTo>
                  <a:lnTo>
                    <a:pt x="4720" y="16559"/>
                  </a:lnTo>
                  <a:lnTo>
                    <a:pt x="5063" y="16418"/>
                  </a:lnTo>
                  <a:lnTo>
                    <a:pt x="5406" y="16257"/>
                  </a:lnTo>
                  <a:lnTo>
                    <a:pt x="5769" y="16075"/>
                  </a:lnTo>
                  <a:lnTo>
                    <a:pt x="6132" y="15873"/>
                  </a:lnTo>
                  <a:lnTo>
                    <a:pt x="6495" y="15672"/>
                  </a:lnTo>
                  <a:lnTo>
                    <a:pt x="6858" y="15430"/>
                  </a:lnTo>
                  <a:lnTo>
                    <a:pt x="7241" y="15188"/>
                  </a:lnTo>
                  <a:lnTo>
                    <a:pt x="7604" y="14905"/>
                  </a:lnTo>
                  <a:lnTo>
                    <a:pt x="7967" y="14623"/>
                  </a:lnTo>
                  <a:lnTo>
                    <a:pt x="8693" y="14018"/>
                  </a:lnTo>
                  <a:lnTo>
                    <a:pt x="9419" y="13372"/>
                  </a:lnTo>
                  <a:lnTo>
                    <a:pt x="10105" y="12667"/>
                  </a:lnTo>
                  <a:lnTo>
                    <a:pt x="10791" y="11920"/>
                  </a:lnTo>
                  <a:lnTo>
                    <a:pt x="11436" y="11154"/>
                  </a:lnTo>
                  <a:lnTo>
                    <a:pt x="12061" y="10347"/>
                  </a:lnTo>
                  <a:lnTo>
                    <a:pt x="12646" y="9540"/>
                  </a:lnTo>
                  <a:lnTo>
                    <a:pt x="13171" y="8713"/>
                  </a:lnTo>
                  <a:lnTo>
                    <a:pt x="13655" y="7866"/>
                  </a:lnTo>
                  <a:lnTo>
                    <a:pt x="14098" y="7039"/>
                  </a:lnTo>
                  <a:lnTo>
                    <a:pt x="14300" y="6636"/>
                  </a:lnTo>
                  <a:lnTo>
                    <a:pt x="14482" y="6213"/>
                  </a:lnTo>
                  <a:lnTo>
                    <a:pt x="14643" y="5809"/>
                  </a:lnTo>
                  <a:lnTo>
                    <a:pt x="14784" y="5406"/>
                  </a:lnTo>
                  <a:lnTo>
                    <a:pt x="14925" y="5023"/>
                  </a:lnTo>
                  <a:lnTo>
                    <a:pt x="15026" y="4619"/>
                  </a:lnTo>
                  <a:lnTo>
                    <a:pt x="15208" y="3873"/>
                  </a:lnTo>
                  <a:lnTo>
                    <a:pt x="15329" y="3187"/>
                  </a:lnTo>
                  <a:lnTo>
                    <a:pt x="15409" y="2542"/>
                  </a:lnTo>
                  <a:lnTo>
                    <a:pt x="15429" y="1977"/>
                  </a:lnTo>
                  <a:lnTo>
                    <a:pt x="15409" y="1473"/>
                  </a:lnTo>
                  <a:lnTo>
                    <a:pt x="15369" y="1231"/>
                  </a:lnTo>
                  <a:lnTo>
                    <a:pt x="15349" y="1029"/>
                  </a:lnTo>
                  <a:lnTo>
                    <a:pt x="15288" y="828"/>
                  </a:lnTo>
                  <a:lnTo>
                    <a:pt x="15228" y="666"/>
                  </a:lnTo>
                  <a:lnTo>
                    <a:pt x="15167" y="505"/>
                  </a:lnTo>
                  <a:lnTo>
                    <a:pt x="15087" y="364"/>
                  </a:lnTo>
                  <a:lnTo>
                    <a:pt x="15006" y="243"/>
                  </a:lnTo>
                  <a:lnTo>
                    <a:pt x="14905" y="162"/>
                  </a:lnTo>
                  <a:lnTo>
                    <a:pt x="14804" y="81"/>
                  </a:lnTo>
                  <a:lnTo>
                    <a:pt x="14703" y="41"/>
                  </a:lnTo>
                  <a:lnTo>
                    <a:pt x="145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80"/>
            <p:cNvSpPr/>
            <p:nvPr/>
          </p:nvSpPr>
          <p:spPr>
            <a:xfrm rot="-5400000">
              <a:off x="5771957" y="2833325"/>
              <a:ext cx="1541059" cy="2433895"/>
            </a:xfrm>
            <a:custGeom>
              <a:avLst/>
              <a:gdLst/>
              <a:ahLst/>
              <a:cxnLst/>
              <a:rect l="l" t="t" r="r" b="b"/>
              <a:pathLst>
                <a:path w="18415" h="29084" extrusionOk="0">
                  <a:moveTo>
                    <a:pt x="17104" y="0"/>
                  </a:moveTo>
                  <a:lnTo>
                    <a:pt x="16539" y="41"/>
                  </a:lnTo>
                  <a:lnTo>
                    <a:pt x="15894" y="121"/>
                  </a:lnTo>
                  <a:lnTo>
                    <a:pt x="15168" y="262"/>
                  </a:lnTo>
                  <a:lnTo>
                    <a:pt x="14462" y="404"/>
                  </a:lnTo>
                  <a:lnTo>
                    <a:pt x="13756" y="565"/>
                  </a:lnTo>
                  <a:lnTo>
                    <a:pt x="13050" y="747"/>
                  </a:lnTo>
                  <a:lnTo>
                    <a:pt x="12344" y="948"/>
                  </a:lnTo>
                  <a:lnTo>
                    <a:pt x="11658" y="1170"/>
                  </a:lnTo>
                  <a:lnTo>
                    <a:pt x="10973" y="1392"/>
                  </a:lnTo>
                  <a:lnTo>
                    <a:pt x="10287" y="1654"/>
                  </a:lnTo>
                  <a:lnTo>
                    <a:pt x="9621" y="1936"/>
                  </a:lnTo>
                  <a:lnTo>
                    <a:pt x="8956" y="2239"/>
                  </a:lnTo>
                  <a:lnTo>
                    <a:pt x="8290" y="2562"/>
                  </a:lnTo>
                  <a:lnTo>
                    <a:pt x="7645" y="2905"/>
                  </a:lnTo>
                  <a:lnTo>
                    <a:pt x="6999" y="3247"/>
                  </a:lnTo>
                  <a:lnTo>
                    <a:pt x="6374" y="3631"/>
                  </a:lnTo>
                  <a:lnTo>
                    <a:pt x="5769" y="4014"/>
                  </a:lnTo>
                  <a:lnTo>
                    <a:pt x="5164" y="4437"/>
                  </a:lnTo>
                  <a:lnTo>
                    <a:pt x="4559" y="4861"/>
                  </a:lnTo>
                  <a:lnTo>
                    <a:pt x="4256" y="5103"/>
                  </a:lnTo>
                  <a:lnTo>
                    <a:pt x="3974" y="5365"/>
                  </a:lnTo>
                  <a:lnTo>
                    <a:pt x="3692" y="5627"/>
                  </a:lnTo>
                  <a:lnTo>
                    <a:pt x="3409" y="5910"/>
                  </a:lnTo>
                  <a:lnTo>
                    <a:pt x="3147" y="6212"/>
                  </a:lnTo>
                  <a:lnTo>
                    <a:pt x="2905" y="6515"/>
                  </a:lnTo>
                  <a:lnTo>
                    <a:pt x="2663" y="6837"/>
                  </a:lnTo>
                  <a:lnTo>
                    <a:pt x="2441" y="7160"/>
                  </a:lnTo>
                  <a:lnTo>
                    <a:pt x="2219" y="7503"/>
                  </a:lnTo>
                  <a:lnTo>
                    <a:pt x="2018" y="7846"/>
                  </a:lnTo>
                  <a:lnTo>
                    <a:pt x="1816" y="8189"/>
                  </a:lnTo>
                  <a:lnTo>
                    <a:pt x="1634" y="8552"/>
                  </a:lnTo>
                  <a:lnTo>
                    <a:pt x="1453" y="8915"/>
                  </a:lnTo>
                  <a:lnTo>
                    <a:pt x="1292" y="9298"/>
                  </a:lnTo>
                  <a:lnTo>
                    <a:pt x="989" y="10064"/>
                  </a:lnTo>
                  <a:lnTo>
                    <a:pt x="727" y="10851"/>
                  </a:lnTo>
                  <a:lnTo>
                    <a:pt x="525" y="11638"/>
                  </a:lnTo>
                  <a:lnTo>
                    <a:pt x="344" y="12444"/>
                  </a:lnTo>
                  <a:lnTo>
                    <a:pt x="202" y="13251"/>
                  </a:lnTo>
                  <a:lnTo>
                    <a:pt x="81" y="14038"/>
                  </a:lnTo>
                  <a:lnTo>
                    <a:pt x="21" y="14844"/>
                  </a:lnTo>
                  <a:lnTo>
                    <a:pt x="1" y="15631"/>
                  </a:lnTo>
                  <a:lnTo>
                    <a:pt x="1" y="16397"/>
                  </a:lnTo>
                  <a:lnTo>
                    <a:pt x="41" y="17164"/>
                  </a:lnTo>
                  <a:lnTo>
                    <a:pt x="102" y="17950"/>
                  </a:lnTo>
                  <a:lnTo>
                    <a:pt x="202" y="18717"/>
                  </a:lnTo>
                  <a:lnTo>
                    <a:pt x="344" y="19503"/>
                  </a:lnTo>
                  <a:lnTo>
                    <a:pt x="525" y="20250"/>
                  </a:lnTo>
                  <a:lnTo>
                    <a:pt x="727" y="21016"/>
                  </a:lnTo>
                  <a:lnTo>
                    <a:pt x="949" y="21762"/>
                  </a:lnTo>
                  <a:lnTo>
                    <a:pt x="1211" y="22509"/>
                  </a:lnTo>
                  <a:lnTo>
                    <a:pt x="1493" y="23235"/>
                  </a:lnTo>
                  <a:lnTo>
                    <a:pt x="1816" y="23961"/>
                  </a:lnTo>
                  <a:lnTo>
                    <a:pt x="2159" y="24667"/>
                  </a:lnTo>
                  <a:lnTo>
                    <a:pt x="2522" y="25352"/>
                  </a:lnTo>
                  <a:lnTo>
                    <a:pt x="2925" y="26038"/>
                  </a:lnTo>
                  <a:lnTo>
                    <a:pt x="3329" y="26704"/>
                  </a:lnTo>
                  <a:lnTo>
                    <a:pt x="3772" y="27349"/>
                  </a:lnTo>
                  <a:lnTo>
                    <a:pt x="4236" y="27994"/>
                  </a:lnTo>
                  <a:lnTo>
                    <a:pt x="4357" y="28136"/>
                  </a:lnTo>
                  <a:lnTo>
                    <a:pt x="4498" y="28277"/>
                  </a:lnTo>
                  <a:lnTo>
                    <a:pt x="4640" y="28418"/>
                  </a:lnTo>
                  <a:lnTo>
                    <a:pt x="4801" y="28539"/>
                  </a:lnTo>
                  <a:lnTo>
                    <a:pt x="4962" y="28640"/>
                  </a:lnTo>
                  <a:lnTo>
                    <a:pt x="5124" y="28741"/>
                  </a:lnTo>
                  <a:lnTo>
                    <a:pt x="5487" y="28902"/>
                  </a:lnTo>
                  <a:lnTo>
                    <a:pt x="5830" y="29003"/>
                  </a:lnTo>
                  <a:lnTo>
                    <a:pt x="6172" y="29063"/>
                  </a:lnTo>
                  <a:lnTo>
                    <a:pt x="6515" y="29083"/>
                  </a:lnTo>
                  <a:lnTo>
                    <a:pt x="6677" y="29063"/>
                  </a:lnTo>
                  <a:lnTo>
                    <a:pt x="6818" y="29043"/>
                  </a:lnTo>
                  <a:lnTo>
                    <a:pt x="6959" y="29023"/>
                  </a:lnTo>
                  <a:lnTo>
                    <a:pt x="7100" y="28983"/>
                  </a:lnTo>
                  <a:lnTo>
                    <a:pt x="7201" y="28922"/>
                  </a:lnTo>
                  <a:lnTo>
                    <a:pt x="7322" y="28862"/>
                  </a:lnTo>
                  <a:lnTo>
                    <a:pt x="7403" y="28781"/>
                  </a:lnTo>
                  <a:lnTo>
                    <a:pt x="7483" y="28700"/>
                  </a:lnTo>
                  <a:lnTo>
                    <a:pt x="7544" y="28599"/>
                  </a:lnTo>
                  <a:lnTo>
                    <a:pt x="7584" y="28478"/>
                  </a:lnTo>
                  <a:lnTo>
                    <a:pt x="7604" y="28357"/>
                  </a:lnTo>
                  <a:lnTo>
                    <a:pt x="7604" y="28216"/>
                  </a:lnTo>
                  <a:lnTo>
                    <a:pt x="7584" y="28075"/>
                  </a:lnTo>
                  <a:lnTo>
                    <a:pt x="7544" y="27934"/>
                  </a:lnTo>
                  <a:lnTo>
                    <a:pt x="7483" y="27752"/>
                  </a:lnTo>
                  <a:lnTo>
                    <a:pt x="7382" y="27591"/>
                  </a:lnTo>
                  <a:lnTo>
                    <a:pt x="7261" y="27389"/>
                  </a:lnTo>
                  <a:lnTo>
                    <a:pt x="7120" y="27188"/>
                  </a:lnTo>
                  <a:lnTo>
                    <a:pt x="6939" y="26966"/>
                  </a:lnTo>
                  <a:lnTo>
                    <a:pt x="6757" y="26704"/>
                  </a:lnTo>
                  <a:lnTo>
                    <a:pt x="6596" y="26421"/>
                  </a:lnTo>
                  <a:lnTo>
                    <a:pt x="6435" y="26119"/>
                  </a:lnTo>
                  <a:lnTo>
                    <a:pt x="6273" y="25796"/>
                  </a:lnTo>
                  <a:lnTo>
                    <a:pt x="6132" y="25453"/>
                  </a:lnTo>
                  <a:lnTo>
                    <a:pt x="5850" y="24747"/>
                  </a:lnTo>
                  <a:lnTo>
                    <a:pt x="5608" y="23961"/>
                  </a:lnTo>
                  <a:lnTo>
                    <a:pt x="5386" y="23134"/>
                  </a:lnTo>
                  <a:lnTo>
                    <a:pt x="5184" y="22266"/>
                  </a:lnTo>
                  <a:lnTo>
                    <a:pt x="5043" y="21359"/>
                  </a:lnTo>
                  <a:lnTo>
                    <a:pt x="4902" y="20431"/>
                  </a:lnTo>
                  <a:lnTo>
                    <a:pt x="4821" y="19483"/>
                  </a:lnTo>
                  <a:lnTo>
                    <a:pt x="4761" y="18515"/>
                  </a:lnTo>
                  <a:lnTo>
                    <a:pt x="4720" y="17547"/>
                  </a:lnTo>
                  <a:lnTo>
                    <a:pt x="4740" y="16599"/>
                  </a:lnTo>
                  <a:lnTo>
                    <a:pt x="4781" y="15651"/>
                  </a:lnTo>
                  <a:lnTo>
                    <a:pt x="4861" y="14723"/>
                  </a:lnTo>
                  <a:lnTo>
                    <a:pt x="4982" y="13816"/>
                  </a:lnTo>
                  <a:lnTo>
                    <a:pt x="5063" y="13372"/>
                  </a:lnTo>
                  <a:lnTo>
                    <a:pt x="5164" y="12928"/>
                  </a:lnTo>
                  <a:lnTo>
                    <a:pt x="5305" y="12505"/>
                  </a:lnTo>
                  <a:lnTo>
                    <a:pt x="5446" y="12081"/>
                  </a:lnTo>
                  <a:lnTo>
                    <a:pt x="5608" y="11658"/>
                  </a:lnTo>
                  <a:lnTo>
                    <a:pt x="5789" y="11234"/>
                  </a:lnTo>
                  <a:lnTo>
                    <a:pt x="5991" y="10811"/>
                  </a:lnTo>
                  <a:lnTo>
                    <a:pt x="6213" y="10387"/>
                  </a:lnTo>
                  <a:lnTo>
                    <a:pt x="6455" y="9984"/>
                  </a:lnTo>
                  <a:lnTo>
                    <a:pt x="6717" y="9580"/>
                  </a:lnTo>
                  <a:lnTo>
                    <a:pt x="6999" y="9177"/>
                  </a:lnTo>
                  <a:lnTo>
                    <a:pt x="7282" y="8794"/>
                  </a:lnTo>
                  <a:lnTo>
                    <a:pt x="7604" y="8390"/>
                  </a:lnTo>
                  <a:lnTo>
                    <a:pt x="7927" y="8007"/>
                  </a:lnTo>
                  <a:lnTo>
                    <a:pt x="8270" y="7644"/>
                  </a:lnTo>
                  <a:lnTo>
                    <a:pt x="8613" y="7261"/>
                  </a:lnTo>
                  <a:lnTo>
                    <a:pt x="8976" y="6898"/>
                  </a:lnTo>
                  <a:lnTo>
                    <a:pt x="9359" y="6535"/>
                  </a:lnTo>
                  <a:lnTo>
                    <a:pt x="9762" y="6192"/>
                  </a:lnTo>
                  <a:lnTo>
                    <a:pt x="10166" y="5829"/>
                  </a:lnTo>
                  <a:lnTo>
                    <a:pt x="10569" y="5486"/>
                  </a:lnTo>
                  <a:lnTo>
                    <a:pt x="11013" y="5163"/>
                  </a:lnTo>
                  <a:lnTo>
                    <a:pt x="11900" y="4518"/>
                  </a:lnTo>
                  <a:lnTo>
                    <a:pt x="12828" y="3893"/>
                  </a:lnTo>
                  <a:lnTo>
                    <a:pt x="13776" y="3308"/>
                  </a:lnTo>
                  <a:lnTo>
                    <a:pt x="14784" y="2743"/>
                  </a:lnTo>
                  <a:lnTo>
                    <a:pt x="15793" y="2219"/>
                  </a:lnTo>
                  <a:lnTo>
                    <a:pt x="16337" y="2017"/>
                  </a:lnTo>
                  <a:lnTo>
                    <a:pt x="16821" y="1795"/>
                  </a:lnTo>
                  <a:lnTo>
                    <a:pt x="17265" y="1594"/>
                  </a:lnTo>
                  <a:lnTo>
                    <a:pt x="17628" y="1372"/>
                  </a:lnTo>
                  <a:lnTo>
                    <a:pt x="17931" y="1150"/>
                  </a:lnTo>
                  <a:lnTo>
                    <a:pt x="18153" y="948"/>
                  </a:lnTo>
                  <a:lnTo>
                    <a:pt x="18253" y="847"/>
                  </a:lnTo>
                  <a:lnTo>
                    <a:pt x="18314" y="747"/>
                  </a:lnTo>
                  <a:lnTo>
                    <a:pt x="18374" y="646"/>
                  </a:lnTo>
                  <a:lnTo>
                    <a:pt x="18395" y="565"/>
                  </a:lnTo>
                  <a:lnTo>
                    <a:pt x="18415" y="464"/>
                  </a:lnTo>
                  <a:lnTo>
                    <a:pt x="18395" y="383"/>
                  </a:lnTo>
                  <a:lnTo>
                    <a:pt x="18374" y="323"/>
                  </a:lnTo>
                  <a:lnTo>
                    <a:pt x="18314" y="242"/>
                  </a:lnTo>
                  <a:lnTo>
                    <a:pt x="18253" y="182"/>
                  </a:lnTo>
                  <a:lnTo>
                    <a:pt x="18153" y="141"/>
                  </a:lnTo>
                  <a:lnTo>
                    <a:pt x="18032" y="81"/>
                  </a:lnTo>
                  <a:lnTo>
                    <a:pt x="17890" y="61"/>
                  </a:lnTo>
                  <a:lnTo>
                    <a:pt x="17729" y="20"/>
                  </a:lnTo>
                  <a:lnTo>
                    <a:pt x="175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9" name="Google Shape;5229;p80"/>
          <p:cNvSpPr txBox="1">
            <a:spLocks noGrp="1"/>
          </p:cNvSpPr>
          <p:nvPr>
            <p:ph type="title" idx="2"/>
          </p:nvPr>
        </p:nvSpPr>
        <p:spPr>
          <a:xfrm>
            <a:off x="73820" y="49473"/>
            <a:ext cx="6469492" cy="558900"/>
          </a:xfrm>
          <a:prstGeom prst="rect">
            <a:avLst/>
          </a:prstGeom>
        </p:spPr>
        <p:txBody>
          <a:bodyPr spcFirstLastPara="1" wrap="square" lIns="91425" tIns="91425" rIns="91425" bIns="91425" anchor="t" anchorCtr="0">
            <a:noAutofit/>
          </a:bodyPr>
          <a:lstStyle/>
          <a:p>
            <a:pPr algn="l"/>
            <a:r>
              <a:rPr lang="fr-FR" sz="2800" dirty="0">
                <a:solidFill>
                  <a:schemeClr val="bg1"/>
                </a:solidFill>
              </a:rPr>
              <a:t>Entrée par des verbes d’action</a:t>
            </a:r>
          </a:p>
        </p:txBody>
      </p:sp>
      <p:sp>
        <p:nvSpPr>
          <p:cNvPr id="13" name="Google Shape;4291;p70">
            <a:extLst>
              <a:ext uri="{FF2B5EF4-FFF2-40B4-BE49-F238E27FC236}">
                <a16:creationId xmlns:a16="http://schemas.microsoft.com/office/drawing/2014/main" id="{16744087-5C3D-4CD4-ADE2-F10ABC320B08}"/>
              </a:ext>
            </a:extLst>
          </p:cNvPr>
          <p:cNvSpPr txBox="1">
            <a:spLocks/>
          </p:cNvSpPr>
          <p:nvPr/>
        </p:nvSpPr>
        <p:spPr>
          <a:xfrm>
            <a:off x="7339519" y="0"/>
            <a:ext cx="197660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9pPr>
          </a:lstStyle>
          <a:p>
            <a:pPr algn="l"/>
            <a:r>
              <a:rPr lang="fr-FR" sz="2800" u="sng" dirty="0"/>
              <a:t>Défi n°2</a:t>
            </a:r>
          </a:p>
        </p:txBody>
      </p:sp>
      <p:sp>
        <p:nvSpPr>
          <p:cNvPr id="16" name="ZoneTexte 15">
            <a:extLst>
              <a:ext uri="{FF2B5EF4-FFF2-40B4-BE49-F238E27FC236}">
                <a16:creationId xmlns:a16="http://schemas.microsoft.com/office/drawing/2014/main" id="{32E6209F-B6C7-4726-A9EC-E4D2D275A99A}"/>
              </a:ext>
            </a:extLst>
          </p:cNvPr>
          <p:cNvSpPr txBox="1"/>
          <p:nvPr/>
        </p:nvSpPr>
        <p:spPr>
          <a:xfrm rot="21040928">
            <a:off x="728803" y="832384"/>
            <a:ext cx="2103107" cy="408623"/>
          </a:xfrm>
          <a:prstGeom prst="roundRect">
            <a:avLst/>
          </a:prstGeom>
          <a:solidFill>
            <a:srgbClr val="FFDA73"/>
          </a:solid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800" b="1" i="1" dirty="0">
                <a:latin typeface="+mn-lt"/>
              </a:rPr>
              <a:t>Se renverser</a:t>
            </a:r>
          </a:p>
        </p:txBody>
      </p:sp>
      <p:sp>
        <p:nvSpPr>
          <p:cNvPr id="20" name="ZoneTexte 19">
            <a:extLst>
              <a:ext uri="{FF2B5EF4-FFF2-40B4-BE49-F238E27FC236}">
                <a16:creationId xmlns:a16="http://schemas.microsoft.com/office/drawing/2014/main" id="{FCEC23AC-27C7-4EB3-A56A-0DFF2DD7838A}"/>
              </a:ext>
            </a:extLst>
          </p:cNvPr>
          <p:cNvSpPr txBox="1"/>
          <p:nvPr/>
        </p:nvSpPr>
        <p:spPr>
          <a:xfrm>
            <a:off x="47106" y="1764299"/>
            <a:ext cx="7054323" cy="3359061"/>
          </a:xfrm>
          <a:prstGeom prst="rect">
            <a:avLst/>
          </a:prstGeom>
          <a:noFill/>
        </p:spPr>
        <p:txBody>
          <a:bodyPr wrap="square">
            <a:spAutoFit/>
          </a:bodyPr>
          <a:lstStyle/>
          <a:p>
            <a:pPr marL="285750" indent="-285750" algn="l">
              <a:lnSpc>
                <a:spcPct val="200000"/>
              </a:lnSpc>
              <a:buFont typeface="Wingdings" panose="05000000000000000000" pitchFamily="2" charset="2"/>
              <a:buChar char="Ø"/>
            </a:pPr>
            <a:r>
              <a:rPr lang="fr-FR" sz="1200" b="1" dirty="0">
                <a:latin typeface="+mn-lt"/>
              </a:rPr>
              <a:t>Etape 1 : Explorer </a:t>
            </a:r>
          </a:p>
          <a:p>
            <a:pPr>
              <a:lnSpc>
                <a:spcPct val="200000"/>
              </a:lnSpc>
            </a:pPr>
            <a:r>
              <a:rPr lang="fr-FR" sz="1200" dirty="0"/>
              <a:t>Réaliser au moins une prouesse pour chacun des verbes d’action.</a:t>
            </a:r>
          </a:p>
          <a:p>
            <a:pPr marL="285750" indent="-285750" algn="l">
              <a:lnSpc>
                <a:spcPct val="200000"/>
              </a:lnSpc>
              <a:buFont typeface="Wingdings" panose="05000000000000000000" pitchFamily="2" charset="2"/>
              <a:buChar char="Ø"/>
            </a:pPr>
            <a:r>
              <a:rPr lang="fr-FR" sz="1200" b="1" dirty="0">
                <a:latin typeface="+mn-lt"/>
              </a:rPr>
              <a:t>Etape 2 : Mise en commun</a:t>
            </a:r>
          </a:p>
          <a:p>
            <a:pPr algn="l">
              <a:lnSpc>
                <a:spcPct val="200000"/>
              </a:lnSpc>
            </a:pPr>
            <a:r>
              <a:rPr lang="fr-FR" sz="1200" dirty="0">
                <a:latin typeface="+mn-lt"/>
              </a:rPr>
              <a:t>À partir des photos, demander aux élèves de les classer </a:t>
            </a:r>
            <a:r>
              <a:rPr lang="fr-FR" sz="1200" dirty="0"/>
              <a:t>des plus « faciles » aux plus « difficiles ». </a:t>
            </a:r>
          </a:p>
          <a:p>
            <a:pPr algn="l">
              <a:lnSpc>
                <a:spcPct val="200000"/>
              </a:lnSpc>
            </a:pPr>
            <a:r>
              <a:rPr lang="fr-FR" sz="1200" dirty="0">
                <a:latin typeface="+mn-lt"/>
              </a:rPr>
              <a:t>Enrichir les possibles en cherchant différentes manières de réaliser chaque action. (photos ou films)</a:t>
            </a:r>
          </a:p>
          <a:p>
            <a:pPr marL="285750" indent="-285750" algn="l">
              <a:lnSpc>
                <a:spcPct val="200000"/>
              </a:lnSpc>
              <a:buFont typeface="Wingdings" panose="05000000000000000000" pitchFamily="2" charset="2"/>
              <a:buChar char="Ø"/>
            </a:pPr>
            <a:r>
              <a:rPr lang="fr-FR" sz="1200" b="1" dirty="0">
                <a:latin typeface="+mn-lt"/>
              </a:rPr>
              <a:t>Etape 3 : Entraînement</a:t>
            </a:r>
          </a:p>
          <a:p>
            <a:pPr algn="l">
              <a:lnSpc>
                <a:spcPct val="200000"/>
              </a:lnSpc>
            </a:pPr>
            <a:r>
              <a:rPr lang="fr-FR" sz="1200" dirty="0">
                <a:latin typeface="+mn-lt"/>
              </a:rPr>
              <a:t>Les partager à l’ensemble de la classe et les faire reproduire.</a:t>
            </a:r>
          </a:p>
          <a:p>
            <a:pPr marL="285750" indent="-285750" algn="l">
              <a:lnSpc>
                <a:spcPct val="200000"/>
              </a:lnSpc>
              <a:buFont typeface="Wingdings" panose="05000000000000000000" pitchFamily="2" charset="2"/>
              <a:buChar char="Ø"/>
            </a:pPr>
            <a:r>
              <a:rPr lang="fr-FR" sz="1200" b="1" dirty="0">
                <a:latin typeface="+mn-lt"/>
              </a:rPr>
              <a:t>Etape 4 : Réinvestissement</a:t>
            </a:r>
          </a:p>
          <a:p>
            <a:pPr algn="l">
              <a:lnSpc>
                <a:spcPct val="200000"/>
              </a:lnSpc>
            </a:pPr>
            <a:r>
              <a:rPr lang="fr-FR" sz="1200" dirty="0"/>
              <a:t>Présenter ses prouesses à des spectateurs en fin de séquence et les prendre en photo ou les filmer.</a:t>
            </a:r>
            <a:endParaRPr lang="fr-FR" sz="1200" dirty="0">
              <a:latin typeface="+mn-lt"/>
            </a:endParaRPr>
          </a:p>
        </p:txBody>
      </p:sp>
      <p:sp>
        <p:nvSpPr>
          <p:cNvPr id="12" name="ZoneTexte 11">
            <a:extLst>
              <a:ext uri="{FF2B5EF4-FFF2-40B4-BE49-F238E27FC236}">
                <a16:creationId xmlns:a16="http://schemas.microsoft.com/office/drawing/2014/main" id="{52487BBA-0577-465A-967C-DAA130E58824}"/>
              </a:ext>
            </a:extLst>
          </p:cNvPr>
          <p:cNvSpPr txBox="1"/>
          <p:nvPr/>
        </p:nvSpPr>
        <p:spPr>
          <a:xfrm rot="178647">
            <a:off x="4003030" y="945602"/>
            <a:ext cx="2103107" cy="408623"/>
          </a:xfrm>
          <a:prstGeom prst="roundRect">
            <a:avLst/>
          </a:prstGeom>
          <a:solidFill>
            <a:srgbClr val="FF6B6B"/>
          </a:solidFill>
          <a:ln>
            <a:solidFill>
              <a:srgbClr val="FF6B6B"/>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800" b="1" i="1" dirty="0">
                <a:latin typeface="+mn-lt"/>
              </a:rPr>
              <a:t>S’équilibrer</a:t>
            </a:r>
          </a:p>
        </p:txBody>
      </p:sp>
      <p:sp>
        <p:nvSpPr>
          <p:cNvPr id="14" name="ZoneTexte 13">
            <a:extLst>
              <a:ext uri="{FF2B5EF4-FFF2-40B4-BE49-F238E27FC236}">
                <a16:creationId xmlns:a16="http://schemas.microsoft.com/office/drawing/2014/main" id="{AEDF5343-A976-4C6A-8EC0-8CAB14FA9392}"/>
              </a:ext>
            </a:extLst>
          </p:cNvPr>
          <p:cNvSpPr txBox="1"/>
          <p:nvPr/>
        </p:nvSpPr>
        <p:spPr>
          <a:xfrm rot="750449">
            <a:off x="6828305" y="1038480"/>
            <a:ext cx="2103107" cy="408623"/>
          </a:xfrm>
          <a:prstGeom prst="roundRect">
            <a:avLst/>
          </a:prstGeom>
          <a:solidFill>
            <a:srgbClr val="82B7F8"/>
          </a:solidFill>
          <a:ln>
            <a:solidFill>
              <a:srgbClr val="82B7F8"/>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800" b="1" i="1" dirty="0">
                <a:latin typeface="+mn-lt"/>
              </a:rPr>
              <a:t>Se suspendre</a:t>
            </a:r>
          </a:p>
        </p:txBody>
      </p:sp>
      <p:sp>
        <p:nvSpPr>
          <p:cNvPr id="18" name="ZoneTexte 17">
            <a:extLst>
              <a:ext uri="{FF2B5EF4-FFF2-40B4-BE49-F238E27FC236}">
                <a16:creationId xmlns:a16="http://schemas.microsoft.com/office/drawing/2014/main" id="{134857A9-6412-478C-85CD-42E001D5DC1D}"/>
              </a:ext>
            </a:extLst>
          </p:cNvPr>
          <p:cNvSpPr txBox="1"/>
          <p:nvPr/>
        </p:nvSpPr>
        <p:spPr>
          <a:xfrm>
            <a:off x="5225190" y="1906512"/>
            <a:ext cx="3804067" cy="919401"/>
          </a:xfrm>
          <a:prstGeom prst="roundRect">
            <a:avLst/>
          </a:prstGeom>
          <a:solidFill>
            <a:srgbClr val="FFDA73"/>
          </a:solid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r>
              <a:rPr lang="fr-FR" sz="1200" i="1" u="sng" dirty="0"/>
              <a:t>Attendus</a:t>
            </a:r>
            <a:r>
              <a:rPr lang="fr-FR" sz="1200" i="1" dirty="0"/>
              <a:t> : </a:t>
            </a:r>
          </a:p>
          <a:p>
            <a:r>
              <a:rPr lang="fr-FR" sz="1200" i="1" dirty="0"/>
              <a:t>PS : réaliser les actions séparément</a:t>
            </a:r>
          </a:p>
          <a:p>
            <a:r>
              <a:rPr lang="fr-FR" sz="1200" i="1" dirty="0"/>
              <a:t>MS : réaliser un enchaînement de deux actions</a:t>
            </a:r>
          </a:p>
          <a:p>
            <a:r>
              <a:rPr lang="fr-FR" sz="1200" i="1" dirty="0"/>
              <a:t>GS : réaliser un enchaînement de trois actions</a:t>
            </a:r>
          </a:p>
        </p:txBody>
      </p:sp>
    </p:spTree>
    <p:extLst>
      <p:ext uri="{BB962C8B-B14F-4D97-AF65-F5344CB8AC3E}">
        <p14:creationId xmlns:p14="http://schemas.microsoft.com/office/powerpoint/2010/main" val="3995223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21"/>
        <p:cNvGrpSpPr/>
        <p:nvPr/>
      </p:nvGrpSpPr>
      <p:grpSpPr>
        <a:xfrm>
          <a:off x="0" y="0"/>
          <a:ext cx="0" cy="0"/>
          <a:chOff x="0" y="0"/>
          <a:chExt cx="0" cy="0"/>
        </a:xfrm>
      </p:grpSpPr>
      <p:grpSp>
        <p:nvGrpSpPr>
          <p:cNvPr id="5222" name="Google Shape;5222;p80"/>
          <p:cNvGrpSpPr/>
          <p:nvPr/>
        </p:nvGrpSpPr>
        <p:grpSpPr>
          <a:xfrm rot="-5400000">
            <a:off x="253737" y="174008"/>
            <a:ext cx="4855725" cy="4584012"/>
            <a:chOff x="4544101" y="322704"/>
            <a:chExt cx="4764719" cy="4498098"/>
          </a:xfrm>
        </p:grpSpPr>
        <p:sp>
          <p:nvSpPr>
            <p:cNvPr id="5223" name="Google Shape;5223;p80"/>
            <p:cNvSpPr/>
            <p:nvPr/>
          </p:nvSpPr>
          <p:spPr>
            <a:xfrm rot="-5400000">
              <a:off x="4868120" y="592796"/>
              <a:ext cx="3880390" cy="3390833"/>
            </a:xfrm>
            <a:custGeom>
              <a:avLst/>
              <a:gdLst/>
              <a:ahLst/>
              <a:cxnLst/>
              <a:rect l="l" t="t" r="r" b="b"/>
              <a:pathLst>
                <a:path w="46369" h="40519" extrusionOk="0">
                  <a:moveTo>
                    <a:pt x="35639" y="0"/>
                  </a:moveTo>
                  <a:lnTo>
                    <a:pt x="35135" y="20"/>
                  </a:lnTo>
                  <a:lnTo>
                    <a:pt x="34631" y="61"/>
                  </a:lnTo>
                  <a:lnTo>
                    <a:pt x="34126" y="121"/>
                  </a:lnTo>
                  <a:lnTo>
                    <a:pt x="33602" y="202"/>
                  </a:lnTo>
                  <a:lnTo>
                    <a:pt x="33098" y="303"/>
                  </a:lnTo>
                  <a:lnTo>
                    <a:pt x="32614" y="424"/>
                  </a:lnTo>
                  <a:lnTo>
                    <a:pt x="32110" y="565"/>
                  </a:lnTo>
                  <a:lnTo>
                    <a:pt x="31625" y="706"/>
                  </a:lnTo>
                  <a:lnTo>
                    <a:pt x="31141" y="887"/>
                  </a:lnTo>
                  <a:lnTo>
                    <a:pt x="30657" y="1089"/>
                  </a:lnTo>
                  <a:lnTo>
                    <a:pt x="30193" y="1291"/>
                  </a:lnTo>
                  <a:lnTo>
                    <a:pt x="29730" y="1513"/>
                  </a:lnTo>
                  <a:lnTo>
                    <a:pt x="29286" y="1755"/>
                  </a:lnTo>
                  <a:lnTo>
                    <a:pt x="28842" y="1997"/>
                  </a:lnTo>
                  <a:lnTo>
                    <a:pt x="27995" y="2602"/>
                  </a:lnTo>
                  <a:lnTo>
                    <a:pt x="27209" y="3126"/>
                  </a:lnTo>
                  <a:lnTo>
                    <a:pt x="26422" y="3590"/>
                  </a:lnTo>
                  <a:lnTo>
                    <a:pt x="25676" y="3993"/>
                  </a:lnTo>
                  <a:lnTo>
                    <a:pt x="24929" y="4336"/>
                  </a:lnTo>
                  <a:lnTo>
                    <a:pt x="24546" y="4498"/>
                  </a:lnTo>
                  <a:lnTo>
                    <a:pt x="24183" y="4639"/>
                  </a:lnTo>
                  <a:lnTo>
                    <a:pt x="23820" y="4760"/>
                  </a:lnTo>
                  <a:lnTo>
                    <a:pt x="23437" y="4861"/>
                  </a:lnTo>
                  <a:lnTo>
                    <a:pt x="22711" y="5062"/>
                  </a:lnTo>
                  <a:lnTo>
                    <a:pt x="21945" y="5204"/>
                  </a:lnTo>
                  <a:lnTo>
                    <a:pt x="21158" y="5304"/>
                  </a:lnTo>
                  <a:lnTo>
                    <a:pt x="20371" y="5365"/>
                  </a:lnTo>
                  <a:lnTo>
                    <a:pt x="19524" y="5405"/>
                  </a:lnTo>
                  <a:lnTo>
                    <a:pt x="17729" y="5405"/>
                  </a:lnTo>
                  <a:lnTo>
                    <a:pt x="16761" y="5365"/>
                  </a:lnTo>
                  <a:lnTo>
                    <a:pt x="15733" y="5304"/>
                  </a:lnTo>
                  <a:lnTo>
                    <a:pt x="15208" y="5284"/>
                  </a:lnTo>
                  <a:lnTo>
                    <a:pt x="14664" y="5284"/>
                  </a:lnTo>
                  <a:lnTo>
                    <a:pt x="14099" y="5345"/>
                  </a:lnTo>
                  <a:lnTo>
                    <a:pt x="13534" y="5405"/>
                  </a:lnTo>
                  <a:lnTo>
                    <a:pt x="12969" y="5506"/>
                  </a:lnTo>
                  <a:lnTo>
                    <a:pt x="12385" y="5627"/>
                  </a:lnTo>
                  <a:lnTo>
                    <a:pt x="11800" y="5788"/>
                  </a:lnTo>
                  <a:lnTo>
                    <a:pt x="11215" y="5970"/>
                  </a:lnTo>
                  <a:lnTo>
                    <a:pt x="10630" y="6172"/>
                  </a:lnTo>
                  <a:lnTo>
                    <a:pt x="10045" y="6414"/>
                  </a:lnTo>
                  <a:lnTo>
                    <a:pt x="9480" y="6676"/>
                  </a:lnTo>
                  <a:lnTo>
                    <a:pt x="8895" y="6958"/>
                  </a:lnTo>
                  <a:lnTo>
                    <a:pt x="8310" y="7281"/>
                  </a:lnTo>
                  <a:lnTo>
                    <a:pt x="7746" y="7624"/>
                  </a:lnTo>
                  <a:lnTo>
                    <a:pt x="7201" y="7987"/>
                  </a:lnTo>
                  <a:lnTo>
                    <a:pt x="6657" y="8370"/>
                  </a:lnTo>
                  <a:lnTo>
                    <a:pt x="6112" y="8794"/>
                  </a:lnTo>
                  <a:lnTo>
                    <a:pt x="5588" y="9237"/>
                  </a:lnTo>
                  <a:lnTo>
                    <a:pt x="5063" y="9681"/>
                  </a:lnTo>
                  <a:lnTo>
                    <a:pt x="4579" y="10185"/>
                  </a:lnTo>
                  <a:lnTo>
                    <a:pt x="4095" y="10689"/>
                  </a:lnTo>
                  <a:lnTo>
                    <a:pt x="3631" y="11214"/>
                  </a:lnTo>
                  <a:lnTo>
                    <a:pt x="3188" y="11779"/>
                  </a:lnTo>
                  <a:lnTo>
                    <a:pt x="2764" y="12343"/>
                  </a:lnTo>
                  <a:lnTo>
                    <a:pt x="2381" y="12948"/>
                  </a:lnTo>
                  <a:lnTo>
                    <a:pt x="1998" y="13574"/>
                  </a:lnTo>
                  <a:lnTo>
                    <a:pt x="1655" y="14199"/>
                  </a:lnTo>
                  <a:lnTo>
                    <a:pt x="1332" y="14864"/>
                  </a:lnTo>
                  <a:lnTo>
                    <a:pt x="1030" y="15550"/>
                  </a:lnTo>
                  <a:lnTo>
                    <a:pt x="767" y="16256"/>
                  </a:lnTo>
                  <a:lnTo>
                    <a:pt x="546" y="16962"/>
                  </a:lnTo>
                  <a:lnTo>
                    <a:pt x="344" y="17708"/>
                  </a:lnTo>
                  <a:lnTo>
                    <a:pt x="182" y="18454"/>
                  </a:lnTo>
                  <a:lnTo>
                    <a:pt x="82" y="19201"/>
                  </a:lnTo>
                  <a:lnTo>
                    <a:pt x="21" y="19947"/>
                  </a:lnTo>
                  <a:lnTo>
                    <a:pt x="1" y="20673"/>
                  </a:lnTo>
                  <a:lnTo>
                    <a:pt x="41" y="21379"/>
                  </a:lnTo>
                  <a:lnTo>
                    <a:pt x="102" y="22085"/>
                  </a:lnTo>
                  <a:lnTo>
                    <a:pt x="223" y="22791"/>
                  </a:lnTo>
                  <a:lnTo>
                    <a:pt x="384" y="23476"/>
                  </a:lnTo>
                  <a:lnTo>
                    <a:pt x="566" y="24142"/>
                  </a:lnTo>
                  <a:lnTo>
                    <a:pt x="808" y="24807"/>
                  </a:lnTo>
                  <a:lnTo>
                    <a:pt x="1070" y="25433"/>
                  </a:lnTo>
                  <a:lnTo>
                    <a:pt x="1352" y="26058"/>
                  </a:lnTo>
                  <a:lnTo>
                    <a:pt x="1695" y="26683"/>
                  </a:lnTo>
                  <a:lnTo>
                    <a:pt x="2038" y="27268"/>
                  </a:lnTo>
                  <a:lnTo>
                    <a:pt x="2441" y="27833"/>
                  </a:lnTo>
                  <a:lnTo>
                    <a:pt x="2845" y="28397"/>
                  </a:lnTo>
                  <a:lnTo>
                    <a:pt x="3288" y="28922"/>
                  </a:lnTo>
                  <a:lnTo>
                    <a:pt x="3752" y="29426"/>
                  </a:lnTo>
                  <a:lnTo>
                    <a:pt x="4236" y="29910"/>
                  </a:lnTo>
                  <a:lnTo>
                    <a:pt x="4741" y="30374"/>
                  </a:lnTo>
                  <a:lnTo>
                    <a:pt x="5265" y="30818"/>
                  </a:lnTo>
                  <a:lnTo>
                    <a:pt x="5810" y="31221"/>
                  </a:lnTo>
                  <a:lnTo>
                    <a:pt x="6354" y="31604"/>
                  </a:lnTo>
                  <a:lnTo>
                    <a:pt x="6939" y="31967"/>
                  </a:lnTo>
                  <a:lnTo>
                    <a:pt x="7524" y="32290"/>
                  </a:lnTo>
                  <a:lnTo>
                    <a:pt x="8109" y="32572"/>
                  </a:lnTo>
                  <a:lnTo>
                    <a:pt x="8714" y="32835"/>
                  </a:lnTo>
                  <a:lnTo>
                    <a:pt x="9319" y="33077"/>
                  </a:lnTo>
                  <a:lnTo>
                    <a:pt x="9944" y="33278"/>
                  </a:lnTo>
                  <a:lnTo>
                    <a:pt x="10569" y="33440"/>
                  </a:lnTo>
                  <a:lnTo>
                    <a:pt x="11195" y="33561"/>
                  </a:lnTo>
                  <a:lnTo>
                    <a:pt x="11820" y="33662"/>
                  </a:lnTo>
                  <a:lnTo>
                    <a:pt x="13292" y="33803"/>
                  </a:lnTo>
                  <a:lnTo>
                    <a:pt x="14704" y="33944"/>
                  </a:lnTo>
                  <a:lnTo>
                    <a:pt x="15390" y="34025"/>
                  </a:lnTo>
                  <a:lnTo>
                    <a:pt x="16055" y="34105"/>
                  </a:lnTo>
                  <a:lnTo>
                    <a:pt x="16701" y="34206"/>
                  </a:lnTo>
                  <a:lnTo>
                    <a:pt x="17326" y="34347"/>
                  </a:lnTo>
                  <a:lnTo>
                    <a:pt x="17931" y="34509"/>
                  </a:lnTo>
                  <a:lnTo>
                    <a:pt x="18496" y="34710"/>
                  </a:lnTo>
                  <a:lnTo>
                    <a:pt x="18778" y="34811"/>
                  </a:lnTo>
                  <a:lnTo>
                    <a:pt x="19040" y="34932"/>
                  </a:lnTo>
                  <a:lnTo>
                    <a:pt x="19302" y="35073"/>
                  </a:lnTo>
                  <a:lnTo>
                    <a:pt x="19565" y="35235"/>
                  </a:lnTo>
                  <a:lnTo>
                    <a:pt x="19807" y="35396"/>
                  </a:lnTo>
                  <a:lnTo>
                    <a:pt x="20028" y="35557"/>
                  </a:lnTo>
                  <a:lnTo>
                    <a:pt x="20271" y="35759"/>
                  </a:lnTo>
                  <a:lnTo>
                    <a:pt x="20472" y="35961"/>
                  </a:lnTo>
                  <a:lnTo>
                    <a:pt x="20674" y="36183"/>
                  </a:lnTo>
                  <a:lnTo>
                    <a:pt x="20876" y="36425"/>
                  </a:lnTo>
                  <a:lnTo>
                    <a:pt x="21077" y="36687"/>
                  </a:lnTo>
                  <a:lnTo>
                    <a:pt x="21239" y="36969"/>
                  </a:lnTo>
                  <a:lnTo>
                    <a:pt x="21541" y="37453"/>
                  </a:lnTo>
                  <a:lnTo>
                    <a:pt x="21864" y="37917"/>
                  </a:lnTo>
                  <a:lnTo>
                    <a:pt x="22207" y="38341"/>
                  </a:lnTo>
                  <a:lnTo>
                    <a:pt x="22570" y="38764"/>
                  </a:lnTo>
                  <a:lnTo>
                    <a:pt x="22953" y="39127"/>
                  </a:lnTo>
                  <a:lnTo>
                    <a:pt x="23356" y="39470"/>
                  </a:lnTo>
                  <a:lnTo>
                    <a:pt x="23558" y="39611"/>
                  </a:lnTo>
                  <a:lnTo>
                    <a:pt x="23780" y="39752"/>
                  </a:lnTo>
                  <a:lnTo>
                    <a:pt x="24002" y="39894"/>
                  </a:lnTo>
                  <a:lnTo>
                    <a:pt x="24224" y="40015"/>
                  </a:lnTo>
                  <a:lnTo>
                    <a:pt x="24466" y="40115"/>
                  </a:lnTo>
                  <a:lnTo>
                    <a:pt x="24728" y="40216"/>
                  </a:lnTo>
                  <a:lnTo>
                    <a:pt x="24970" y="40297"/>
                  </a:lnTo>
                  <a:lnTo>
                    <a:pt x="25232" y="40378"/>
                  </a:lnTo>
                  <a:lnTo>
                    <a:pt x="25514" y="40438"/>
                  </a:lnTo>
                  <a:lnTo>
                    <a:pt x="25797" y="40479"/>
                  </a:lnTo>
                  <a:lnTo>
                    <a:pt x="26079" y="40519"/>
                  </a:lnTo>
                  <a:lnTo>
                    <a:pt x="27007" y="40519"/>
                  </a:lnTo>
                  <a:lnTo>
                    <a:pt x="27330" y="40479"/>
                  </a:lnTo>
                  <a:lnTo>
                    <a:pt x="27672" y="40438"/>
                  </a:lnTo>
                  <a:lnTo>
                    <a:pt x="28015" y="40378"/>
                  </a:lnTo>
                  <a:lnTo>
                    <a:pt x="28378" y="40297"/>
                  </a:lnTo>
                  <a:lnTo>
                    <a:pt x="28741" y="40196"/>
                  </a:lnTo>
                  <a:lnTo>
                    <a:pt x="29125" y="40075"/>
                  </a:lnTo>
                  <a:lnTo>
                    <a:pt x="29810" y="39833"/>
                  </a:lnTo>
                  <a:lnTo>
                    <a:pt x="30456" y="39591"/>
                  </a:lnTo>
                  <a:lnTo>
                    <a:pt x="31061" y="39309"/>
                  </a:lnTo>
                  <a:lnTo>
                    <a:pt x="31646" y="39006"/>
                  </a:lnTo>
                  <a:lnTo>
                    <a:pt x="32210" y="38704"/>
                  </a:lnTo>
                  <a:lnTo>
                    <a:pt x="32715" y="38381"/>
                  </a:lnTo>
                  <a:lnTo>
                    <a:pt x="33219" y="38038"/>
                  </a:lnTo>
                  <a:lnTo>
                    <a:pt x="33683" y="37675"/>
                  </a:lnTo>
                  <a:lnTo>
                    <a:pt x="34126" y="37312"/>
                  </a:lnTo>
                  <a:lnTo>
                    <a:pt x="34530" y="36929"/>
                  </a:lnTo>
                  <a:lnTo>
                    <a:pt x="34913" y="36546"/>
                  </a:lnTo>
                  <a:lnTo>
                    <a:pt x="35296" y="36162"/>
                  </a:lnTo>
                  <a:lnTo>
                    <a:pt x="35639" y="35759"/>
                  </a:lnTo>
                  <a:lnTo>
                    <a:pt x="35962" y="35356"/>
                  </a:lnTo>
                  <a:lnTo>
                    <a:pt x="36264" y="34932"/>
                  </a:lnTo>
                  <a:lnTo>
                    <a:pt x="36547" y="34529"/>
                  </a:lnTo>
                  <a:lnTo>
                    <a:pt x="36809" y="34105"/>
                  </a:lnTo>
                  <a:lnTo>
                    <a:pt x="37051" y="33702"/>
                  </a:lnTo>
                  <a:lnTo>
                    <a:pt x="37293" y="33278"/>
                  </a:lnTo>
                  <a:lnTo>
                    <a:pt x="37515" y="32875"/>
                  </a:lnTo>
                  <a:lnTo>
                    <a:pt x="37918" y="32048"/>
                  </a:lnTo>
                  <a:lnTo>
                    <a:pt x="38281" y="31261"/>
                  </a:lnTo>
                  <a:lnTo>
                    <a:pt x="38604" y="30495"/>
                  </a:lnTo>
                  <a:lnTo>
                    <a:pt x="38886" y="29789"/>
                  </a:lnTo>
                  <a:lnTo>
                    <a:pt x="39169" y="29124"/>
                  </a:lnTo>
                  <a:lnTo>
                    <a:pt x="39431" y="28519"/>
                  </a:lnTo>
                  <a:lnTo>
                    <a:pt x="39713" y="27954"/>
                  </a:lnTo>
                  <a:lnTo>
                    <a:pt x="40016" y="27429"/>
                  </a:lnTo>
                  <a:lnTo>
                    <a:pt x="40338" y="26925"/>
                  </a:lnTo>
                  <a:lnTo>
                    <a:pt x="40681" y="26441"/>
                  </a:lnTo>
                  <a:lnTo>
                    <a:pt x="41044" y="25957"/>
                  </a:lnTo>
                  <a:lnTo>
                    <a:pt x="41407" y="25493"/>
                  </a:lnTo>
                  <a:lnTo>
                    <a:pt x="42154" y="24565"/>
                  </a:lnTo>
                  <a:lnTo>
                    <a:pt x="42920" y="23618"/>
                  </a:lnTo>
                  <a:lnTo>
                    <a:pt x="43283" y="23133"/>
                  </a:lnTo>
                  <a:lnTo>
                    <a:pt x="43646" y="22649"/>
                  </a:lnTo>
                  <a:lnTo>
                    <a:pt x="43989" y="22125"/>
                  </a:lnTo>
                  <a:lnTo>
                    <a:pt x="44312" y="21601"/>
                  </a:lnTo>
                  <a:lnTo>
                    <a:pt x="44614" y="21036"/>
                  </a:lnTo>
                  <a:lnTo>
                    <a:pt x="44896" y="20451"/>
                  </a:lnTo>
                  <a:lnTo>
                    <a:pt x="45159" y="19806"/>
                  </a:lnTo>
                  <a:lnTo>
                    <a:pt x="45421" y="19059"/>
                  </a:lnTo>
                  <a:lnTo>
                    <a:pt x="45663" y="18253"/>
                  </a:lnTo>
                  <a:lnTo>
                    <a:pt x="45885" y="17385"/>
                  </a:lnTo>
                  <a:lnTo>
                    <a:pt x="46066" y="16437"/>
                  </a:lnTo>
                  <a:lnTo>
                    <a:pt x="46147" y="15953"/>
                  </a:lnTo>
                  <a:lnTo>
                    <a:pt x="46207" y="15449"/>
                  </a:lnTo>
                  <a:lnTo>
                    <a:pt x="46268" y="14945"/>
                  </a:lnTo>
                  <a:lnTo>
                    <a:pt x="46308" y="14421"/>
                  </a:lnTo>
                  <a:lnTo>
                    <a:pt x="46349" y="13896"/>
                  </a:lnTo>
                  <a:lnTo>
                    <a:pt x="46369" y="13352"/>
                  </a:lnTo>
                  <a:lnTo>
                    <a:pt x="46369" y="12807"/>
                  </a:lnTo>
                  <a:lnTo>
                    <a:pt x="46349" y="12242"/>
                  </a:lnTo>
                  <a:lnTo>
                    <a:pt x="46308" y="11698"/>
                  </a:lnTo>
                  <a:lnTo>
                    <a:pt x="46268" y="11133"/>
                  </a:lnTo>
                  <a:lnTo>
                    <a:pt x="46187" y="10568"/>
                  </a:lnTo>
                  <a:lnTo>
                    <a:pt x="46107" y="10004"/>
                  </a:lnTo>
                  <a:lnTo>
                    <a:pt x="45986" y="9419"/>
                  </a:lnTo>
                  <a:lnTo>
                    <a:pt x="45844" y="8854"/>
                  </a:lnTo>
                  <a:lnTo>
                    <a:pt x="45703" y="8289"/>
                  </a:lnTo>
                  <a:lnTo>
                    <a:pt x="45522" y="7725"/>
                  </a:lnTo>
                  <a:lnTo>
                    <a:pt x="45300" y="7160"/>
                  </a:lnTo>
                  <a:lnTo>
                    <a:pt x="45078" y="6595"/>
                  </a:lnTo>
                  <a:lnTo>
                    <a:pt x="44816" y="6051"/>
                  </a:lnTo>
                  <a:lnTo>
                    <a:pt x="44533" y="5486"/>
                  </a:lnTo>
                  <a:lnTo>
                    <a:pt x="44231" y="4941"/>
                  </a:lnTo>
                  <a:lnTo>
                    <a:pt x="43888" y="4417"/>
                  </a:lnTo>
                  <a:lnTo>
                    <a:pt x="43505" y="3893"/>
                  </a:lnTo>
                  <a:lnTo>
                    <a:pt x="43122" y="3429"/>
                  </a:lnTo>
                  <a:lnTo>
                    <a:pt x="42738" y="2985"/>
                  </a:lnTo>
                  <a:lnTo>
                    <a:pt x="42335" y="2582"/>
                  </a:lnTo>
                  <a:lnTo>
                    <a:pt x="41912" y="2198"/>
                  </a:lnTo>
                  <a:lnTo>
                    <a:pt x="41468" y="1856"/>
                  </a:lnTo>
                  <a:lnTo>
                    <a:pt x="41024" y="1533"/>
                  </a:lnTo>
                  <a:lnTo>
                    <a:pt x="40560" y="1250"/>
                  </a:lnTo>
                  <a:lnTo>
                    <a:pt x="40096" y="1008"/>
                  </a:lnTo>
                  <a:lnTo>
                    <a:pt x="39632" y="787"/>
                  </a:lnTo>
                  <a:lnTo>
                    <a:pt x="39148" y="605"/>
                  </a:lnTo>
                  <a:lnTo>
                    <a:pt x="38664" y="444"/>
                  </a:lnTo>
                  <a:lnTo>
                    <a:pt x="38160" y="303"/>
                  </a:lnTo>
                  <a:lnTo>
                    <a:pt x="37676" y="182"/>
                  </a:lnTo>
                  <a:lnTo>
                    <a:pt x="37172" y="101"/>
                  </a:lnTo>
                  <a:lnTo>
                    <a:pt x="36668" y="40"/>
                  </a:lnTo>
                  <a:lnTo>
                    <a:pt x="36163" y="20"/>
                  </a:lnTo>
                  <a:lnTo>
                    <a:pt x="35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80"/>
            <p:cNvSpPr/>
            <p:nvPr/>
          </p:nvSpPr>
          <p:spPr>
            <a:xfrm rot="-5400000">
              <a:off x="4089190" y="777616"/>
              <a:ext cx="1694705" cy="784882"/>
            </a:xfrm>
            <a:custGeom>
              <a:avLst/>
              <a:gdLst/>
              <a:ahLst/>
              <a:cxnLst/>
              <a:rect l="l" t="t" r="r" b="b"/>
              <a:pathLst>
                <a:path w="20251" h="9379" extrusionOk="0">
                  <a:moveTo>
                    <a:pt x="12324" y="0"/>
                  </a:moveTo>
                  <a:lnTo>
                    <a:pt x="11679" y="20"/>
                  </a:lnTo>
                  <a:lnTo>
                    <a:pt x="11013" y="61"/>
                  </a:lnTo>
                  <a:lnTo>
                    <a:pt x="10327" y="141"/>
                  </a:lnTo>
                  <a:lnTo>
                    <a:pt x="9601" y="262"/>
                  </a:lnTo>
                  <a:lnTo>
                    <a:pt x="8835" y="424"/>
                  </a:lnTo>
                  <a:lnTo>
                    <a:pt x="8028" y="605"/>
                  </a:lnTo>
                  <a:lnTo>
                    <a:pt x="7625" y="726"/>
                  </a:lnTo>
                  <a:lnTo>
                    <a:pt x="7221" y="847"/>
                  </a:lnTo>
                  <a:lnTo>
                    <a:pt x="6495" y="1089"/>
                  </a:lnTo>
                  <a:lnTo>
                    <a:pt x="5830" y="1372"/>
                  </a:lnTo>
                  <a:lnTo>
                    <a:pt x="5204" y="1674"/>
                  </a:lnTo>
                  <a:lnTo>
                    <a:pt x="4640" y="1997"/>
                  </a:lnTo>
                  <a:lnTo>
                    <a:pt x="4115" y="2340"/>
                  </a:lnTo>
                  <a:lnTo>
                    <a:pt x="3651" y="2683"/>
                  </a:lnTo>
                  <a:lnTo>
                    <a:pt x="3228" y="3046"/>
                  </a:lnTo>
                  <a:lnTo>
                    <a:pt x="2825" y="3409"/>
                  </a:lnTo>
                  <a:lnTo>
                    <a:pt x="2482" y="3752"/>
                  </a:lnTo>
                  <a:lnTo>
                    <a:pt x="2159" y="4115"/>
                  </a:lnTo>
                  <a:lnTo>
                    <a:pt x="1856" y="4457"/>
                  </a:lnTo>
                  <a:lnTo>
                    <a:pt x="1332" y="5103"/>
                  </a:lnTo>
                  <a:lnTo>
                    <a:pt x="868" y="5688"/>
                  </a:lnTo>
                  <a:lnTo>
                    <a:pt x="606" y="6031"/>
                  </a:lnTo>
                  <a:lnTo>
                    <a:pt x="384" y="6353"/>
                  </a:lnTo>
                  <a:lnTo>
                    <a:pt x="223" y="6656"/>
                  </a:lnTo>
                  <a:lnTo>
                    <a:pt x="102" y="6938"/>
                  </a:lnTo>
                  <a:lnTo>
                    <a:pt x="41" y="7200"/>
                  </a:lnTo>
                  <a:lnTo>
                    <a:pt x="1" y="7422"/>
                  </a:lnTo>
                  <a:lnTo>
                    <a:pt x="21" y="7624"/>
                  </a:lnTo>
                  <a:lnTo>
                    <a:pt x="82" y="7805"/>
                  </a:lnTo>
                  <a:lnTo>
                    <a:pt x="162" y="7947"/>
                  </a:lnTo>
                  <a:lnTo>
                    <a:pt x="283" y="8047"/>
                  </a:lnTo>
                  <a:lnTo>
                    <a:pt x="445" y="8128"/>
                  </a:lnTo>
                  <a:lnTo>
                    <a:pt x="626" y="8168"/>
                  </a:lnTo>
                  <a:lnTo>
                    <a:pt x="828" y="8189"/>
                  </a:lnTo>
                  <a:lnTo>
                    <a:pt x="1070" y="8148"/>
                  </a:lnTo>
                  <a:lnTo>
                    <a:pt x="1312" y="8088"/>
                  </a:lnTo>
                  <a:lnTo>
                    <a:pt x="1594" y="7967"/>
                  </a:lnTo>
                  <a:lnTo>
                    <a:pt x="2542" y="7422"/>
                  </a:lnTo>
                  <a:lnTo>
                    <a:pt x="3450" y="6918"/>
                  </a:lnTo>
                  <a:lnTo>
                    <a:pt x="4357" y="6474"/>
                  </a:lnTo>
                  <a:lnTo>
                    <a:pt x="5204" y="6091"/>
                  </a:lnTo>
                  <a:lnTo>
                    <a:pt x="6052" y="5768"/>
                  </a:lnTo>
                  <a:lnTo>
                    <a:pt x="6858" y="5486"/>
                  </a:lnTo>
                  <a:lnTo>
                    <a:pt x="7645" y="5264"/>
                  </a:lnTo>
                  <a:lnTo>
                    <a:pt x="8411" y="5083"/>
                  </a:lnTo>
                  <a:lnTo>
                    <a:pt x="9158" y="4942"/>
                  </a:lnTo>
                  <a:lnTo>
                    <a:pt x="9884" y="4861"/>
                  </a:lnTo>
                  <a:lnTo>
                    <a:pt x="10590" y="4820"/>
                  </a:lnTo>
                  <a:lnTo>
                    <a:pt x="11275" y="4820"/>
                  </a:lnTo>
                  <a:lnTo>
                    <a:pt x="11941" y="4861"/>
                  </a:lnTo>
                  <a:lnTo>
                    <a:pt x="12606" y="4921"/>
                  </a:lnTo>
                  <a:lnTo>
                    <a:pt x="13232" y="5042"/>
                  </a:lnTo>
                  <a:lnTo>
                    <a:pt x="13857" y="5204"/>
                  </a:lnTo>
                  <a:lnTo>
                    <a:pt x="14159" y="5284"/>
                  </a:lnTo>
                  <a:lnTo>
                    <a:pt x="14442" y="5405"/>
                  </a:lnTo>
                  <a:lnTo>
                    <a:pt x="14724" y="5526"/>
                  </a:lnTo>
                  <a:lnTo>
                    <a:pt x="14986" y="5647"/>
                  </a:lnTo>
                  <a:lnTo>
                    <a:pt x="15248" y="5809"/>
                  </a:lnTo>
                  <a:lnTo>
                    <a:pt x="15491" y="5970"/>
                  </a:lnTo>
                  <a:lnTo>
                    <a:pt x="15975" y="6313"/>
                  </a:lnTo>
                  <a:lnTo>
                    <a:pt x="16398" y="6676"/>
                  </a:lnTo>
                  <a:lnTo>
                    <a:pt x="16801" y="7059"/>
                  </a:lnTo>
                  <a:lnTo>
                    <a:pt x="17185" y="7442"/>
                  </a:lnTo>
                  <a:lnTo>
                    <a:pt x="17528" y="7826"/>
                  </a:lnTo>
                  <a:lnTo>
                    <a:pt x="18133" y="8511"/>
                  </a:lnTo>
                  <a:lnTo>
                    <a:pt x="18415" y="8814"/>
                  </a:lnTo>
                  <a:lnTo>
                    <a:pt x="18677" y="9056"/>
                  </a:lnTo>
                  <a:lnTo>
                    <a:pt x="18899" y="9237"/>
                  </a:lnTo>
                  <a:lnTo>
                    <a:pt x="19020" y="9298"/>
                  </a:lnTo>
                  <a:lnTo>
                    <a:pt x="19141" y="9358"/>
                  </a:lnTo>
                  <a:lnTo>
                    <a:pt x="19242" y="9379"/>
                  </a:lnTo>
                  <a:lnTo>
                    <a:pt x="19363" y="9379"/>
                  </a:lnTo>
                  <a:lnTo>
                    <a:pt x="19464" y="9358"/>
                  </a:lnTo>
                  <a:lnTo>
                    <a:pt x="19565" y="9318"/>
                  </a:lnTo>
                  <a:lnTo>
                    <a:pt x="19665" y="9237"/>
                  </a:lnTo>
                  <a:lnTo>
                    <a:pt x="19746" y="9157"/>
                  </a:lnTo>
                  <a:lnTo>
                    <a:pt x="19847" y="9036"/>
                  </a:lnTo>
                  <a:lnTo>
                    <a:pt x="19928" y="8915"/>
                  </a:lnTo>
                  <a:lnTo>
                    <a:pt x="19988" y="8753"/>
                  </a:lnTo>
                  <a:lnTo>
                    <a:pt x="20049" y="8592"/>
                  </a:lnTo>
                  <a:lnTo>
                    <a:pt x="20109" y="8411"/>
                  </a:lnTo>
                  <a:lnTo>
                    <a:pt x="20149" y="8209"/>
                  </a:lnTo>
                  <a:lnTo>
                    <a:pt x="20230" y="7765"/>
                  </a:lnTo>
                  <a:lnTo>
                    <a:pt x="20250" y="7281"/>
                  </a:lnTo>
                  <a:lnTo>
                    <a:pt x="20230" y="6757"/>
                  </a:lnTo>
                  <a:lnTo>
                    <a:pt x="20170" y="6212"/>
                  </a:lnTo>
                  <a:lnTo>
                    <a:pt x="20049" y="5627"/>
                  </a:lnTo>
                  <a:lnTo>
                    <a:pt x="19968" y="5345"/>
                  </a:lnTo>
                  <a:lnTo>
                    <a:pt x="19887" y="5042"/>
                  </a:lnTo>
                  <a:lnTo>
                    <a:pt x="19766" y="4760"/>
                  </a:lnTo>
                  <a:lnTo>
                    <a:pt x="19665" y="4457"/>
                  </a:lnTo>
                  <a:lnTo>
                    <a:pt x="19524" y="4175"/>
                  </a:lnTo>
                  <a:lnTo>
                    <a:pt x="19363" y="3873"/>
                  </a:lnTo>
                  <a:lnTo>
                    <a:pt x="19202" y="3590"/>
                  </a:lnTo>
                  <a:lnTo>
                    <a:pt x="19020" y="3308"/>
                  </a:lnTo>
                  <a:lnTo>
                    <a:pt x="18818" y="3025"/>
                  </a:lnTo>
                  <a:lnTo>
                    <a:pt x="18617" y="2763"/>
                  </a:lnTo>
                  <a:lnTo>
                    <a:pt x="18375" y="2501"/>
                  </a:lnTo>
                  <a:lnTo>
                    <a:pt x="18133" y="2259"/>
                  </a:lnTo>
                  <a:lnTo>
                    <a:pt x="17850" y="2017"/>
                  </a:lnTo>
                  <a:lnTo>
                    <a:pt x="17568" y="1775"/>
                  </a:lnTo>
                  <a:lnTo>
                    <a:pt x="17104" y="1452"/>
                  </a:lnTo>
                  <a:lnTo>
                    <a:pt x="16620" y="1150"/>
                  </a:lnTo>
                  <a:lnTo>
                    <a:pt x="16136" y="888"/>
                  </a:lnTo>
                  <a:lnTo>
                    <a:pt x="15632" y="646"/>
                  </a:lnTo>
                  <a:lnTo>
                    <a:pt x="15127" y="464"/>
                  </a:lnTo>
                  <a:lnTo>
                    <a:pt x="14603" y="303"/>
                  </a:lnTo>
                  <a:lnTo>
                    <a:pt x="14059" y="162"/>
                  </a:lnTo>
                  <a:lnTo>
                    <a:pt x="13514" y="81"/>
                  </a:lnTo>
                  <a:lnTo>
                    <a:pt x="12929" y="20"/>
                  </a:lnTo>
                  <a:lnTo>
                    <a:pt x="123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80"/>
            <p:cNvSpPr/>
            <p:nvPr/>
          </p:nvSpPr>
          <p:spPr>
            <a:xfrm rot="-5400000">
              <a:off x="7984669" y="2625693"/>
              <a:ext cx="688644" cy="433907"/>
            </a:xfrm>
            <a:custGeom>
              <a:avLst/>
              <a:gdLst/>
              <a:ahLst/>
              <a:cxnLst/>
              <a:rect l="l" t="t" r="r" b="b"/>
              <a:pathLst>
                <a:path w="8229" h="5185" extrusionOk="0">
                  <a:moveTo>
                    <a:pt x="2077" y="1"/>
                  </a:moveTo>
                  <a:lnTo>
                    <a:pt x="1634" y="21"/>
                  </a:lnTo>
                  <a:lnTo>
                    <a:pt x="1271" y="81"/>
                  </a:lnTo>
                  <a:lnTo>
                    <a:pt x="928" y="162"/>
                  </a:lnTo>
                  <a:lnTo>
                    <a:pt x="645" y="283"/>
                  </a:lnTo>
                  <a:lnTo>
                    <a:pt x="424" y="444"/>
                  </a:lnTo>
                  <a:lnTo>
                    <a:pt x="323" y="525"/>
                  </a:lnTo>
                  <a:lnTo>
                    <a:pt x="242" y="606"/>
                  </a:lnTo>
                  <a:lnTo>
                    <a:pt x="161" y="707"/>
                  </a:lnTo>
                  <a:lnTo>
                    <a:pt x="101" y="787"/>
                  </a:lnTo>
                  <a:lnTo>
                    <a:pt x="61" y="888"/>
                  </a:lnTo>
                  <a:lnTo>
                    <a:pt x="20" y="989"/>
                  </a:lnTo>
                  <a:lnTo>
                    <a:pt x="20" y="1090"/>
                  </a:lnTo>
                  <a:lnTo>
                    <a:pt x="0" y="1191"/>
                  </a:lnTo>
                  <a:lnTo>
                    <a:pt x="20" y="1292"/>
                  </a:lnTo>
                  <a:lnTo>
                    <a:pt x="40" y="1392"/>
                  </a:lnTo>
                  <a:lnTo>
                    <a:pt x="81" y="1493"/>
                  </a:lnTo>
                  <a:lnTo>
                    <a:pt x="121" y="1574"/>
                  </a:lnTo>
                  <a:lnTo>
                    <a:pt x="182" y="1675"/>
                  </a:lnTo>
                  <a:lnTo>
                    <a:pt x="262" y="1776"/>
                  </a:lnTo>
                  <a:lnTo>
                    <a:pt x="343" y="1856"/>
                  </a:lnTo>
                  <a:lnTo>
                    <a:pt x="444" y="1937"/>
                  </a:lnTo>
                  <a:lnTo>
                    <a:pt x="565" y="2018"/>
                  </a:lnTo>
                  <a:lnTo>
                    <a:pt x="706" y="2078"/>
                  </a:lnTo>
                  <a:lnTo>
                    <a:pt x="1008" y="2219"/>
                  </a:lnTo>
                  <a:lnTo>
                    <a:pt x="1372" y="2300"/>
                  </a:lnTo>
                  <a:lnTo>
                    <a:pt x="1735" y="2381"/>
                  </a:lnTo>
                  <a:lnTo>
                    <a:pt x="2077" y="2421"/>
                  </a:lnTo>
                  <a:lnTo>
                    <a:pt x="2703" y="2481"/>
                  </a:lnTo>
                  <a:lnTo>
                    <a:pt x="3227" y="2522"/>
                  </a:lnTo>
                  <a:lnTo>
                    <a:pt x="3671" y="2582"/>
                  </a:lnTo>
                  <a:lnTo>
                    <a:pt x="3893" y="2623"/>
                  </a:lnTo>
                  <a:lnTo>
                    <a:pt x="4094" y="2663"/>
                  </a:lnTo>
                  <a:lnTo>
                    <a:pt x="4296" y="2744"/>
                  </a:lnTo>
                  <a:lnTo>
                    <a:pt x="4477" y="2865"/>
                  </a:lnTo>
                  <a:lnTo>
                    <a:pt x="4679" y="2986"/>
                  </a:lnTo>
                  <a:lnTo>
                    <a:pt x="4881" y="3167"/>
                  </a:lnTo>
                  <a:lnTo>
                    <a:pt x="5083" y="3369"/>
                  </a:lnTo>
                  <a:lnTo>
                    <a:pt x="5284" y="3631"/>
                  </a:lnTo>
                  <a:lnTo>
                    <a:pt x="5990" y="4539"/>
                  </a:lnTo>
                  <a:lnTo>
                    <a:pt x="6252" y="4841"/>
                  </a:lnTo>
                  <a:lnTo>
                    <a:pt x="6373" y="4962"/>
                  </a:lnTo>
                  <a:lnTo>
                    <a:pt x="6474" y="5043"/>
                  </a:lnTo>
                  <a:lnTo>
                    <a:pt x="6595" y="5103"/>
                  </a:lnTo>
                  <a:lnTo>
                    <a:pt x="6716" y="5164"/>
                  </a:lnTo>
                  <a:lnTo>
                    <a:pt x="6837" y="5184"/>
                  </a:lnTo>
                  <a:lnTo>
                    <a:pt x="6978" y="5184"/>
                  </a:lnTo>
                  <a:lnTo>
                    <a:pt x="7120" y="5164"/>
                  </a:lnTo>
                  <a:lnTo>
                    <a:pt x="7281" y="5124"/>
                  </a:lnTo>
                  <a:lnTo>
                    <a:pt x="7644" y="4982"/>
                  </a:lnTo>
                  <a:lnTo>
                    <a:pt x="7745" y="4922"/>
                  </a:lnTo>
                  <a:lnTo>
                    <a:pt x="7846" y="4861"/>
                  </a:lnTo>
                  <a:lnTo>
                    <a:pt x="7926" y="4801"/>
                  </a:lnTo>
                  <a:lnTo>
                    <a:pt x="7987" y="4720"/>
                  </a:lnTo>
                  <a:lnTo>
                    <a:pt x="8047" y="4619"/>
                  </a:lnTo>
                  <a:lnTo>
                    <a:pt x="8108" y="4539"/>
                  </a:lnTo>
                  <a:lnTo>
                    <a:pt x="8189" y="4317"/>
                  </a:lnTo>
                  <a:lnTo>
                    <a:pt x="8229" y="4095"/>
                  </a:lnTo>
                  <a:lnTo>
                    <a:pt x="8229" y="3833"/>
                  </a:lnTo>
                  <a:lnTo>
                    <a:pt x="8209" y="3550"/>
                  </a:lnTo>
                  <a:lnTo>
                    <a:pt x="8148" y="3268"/>
                  </a:lnTo>
                  <a:lnTo>
                    <a:pt x="8047" y="2986"/>
                  </a:lnTo>
                  <a:lnTo>
                    <a:pt x="7926" y="2683"/>
                  </a:lnTo>
                  <a:lnTo>
                    <a:pt x="7785" y="2401"/>
                  </a:lnTo>
                  <a:lnTo>
                    <a:pt x="7604" y="2098"/>
                  </a:lnTo>
                  <a:lnTo>
                    <a:pt x="7382" y="1816"/>
                  </a:lnTo>
                  <a:lnTo>
                    <a:pt x="7160" y="1554"/>
                  </a:lnTo>
                  <a:lnTo>
                    <a:pt x="6898" y="1292"/>
                  </a:lnTo>
                  <a:lnTo>
                    <a:pt x="6615" y="1070"/>
                  </a:lnTo>
                  <a:lnTo>
                    <a:pt x="6313" y="868"/>
                  </a:lnTo>
                  <a:lnTo>
                    <a:pt x="5970" y="686"/>
                  </a:lnTo>
                  <a:lnTo>
                    <a:pt x="5627" y="525"/>
                  </a:lnTo>
                  <a:lnTo>
                    <a:pt x="5244" y="404"/>
                  </a:lnTo>
                  <a:lnTo>
                    <a:pt x="4881" y="303"/>
                  </a:lnTo>
                  <a:lnTo>
                    <a:pt x="4498" y="223"/>
                  </a:lnTo>
                  <a:lnTo>
                    <a:pt x="4114" y="142"/>
                  </a:lnTo>
                  <a:lnTo>
                    <a:pt x="3751" y="102"/>
                  </a:lnTo>
                  <a:lnTo>
                    <a:pt x="3106" y="21"/>
                  </a:lnTo>
                  <a:lnTo>
                    <a:pt x="2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80"/>
            <p:cNvSpPr/>
            <p:nvPr/>
          </p:nvSpPr>
          <p:spPr>
            <a:xfrm rot="-5400000">
              <a:off x="7949190" y="672925"/>
              <a:ext cx="1291260" cy="1428001"/>
            </a:xfrm>
            <a:custGeom>
              <a:avLst/>
              <a:gdLst/>
              <a:ahLst/>
              <a:cxnLst/>
              <a:rect l="l" t="t" r="r" b="b"/>
              <a:pathLst>
                <a:path w="15430" h="17064" extrusionOk="0">
                  <a:moveTo>
                    <a:pt x="14461" y="1"/>
                  </a:moveTo>
                  <a:lnTo>
                    <a:pt x="14340" y="21"/>
                  </a:lnTo>
                  <a:lnTo>
                    <a:pt x="14219" y="61"/>
                  </a:lnTo>
                  <a:lnTo>
                    <a:pt x="14078" y="122"/>
                  </a:lnTo>
                  <a:lnTo>
                    <a:pt x="13937" y="222"/>
                  </a:lnTo>
                  <a:lnTo>
                    <a:pt x="13776" y="343"/>
                  </a:lnTo>
                  <a:lnTo>
                    <a:pt x="13634" y="485"/>
                  </a:lnTo>
                  <a:lnTo>
                    <a:pt x="13473" y="646"/>
                  </a:lnTo>
                  <a:lnTo>
                    <a:pt x="13312" y="848"/>
                  </a:lnTo>
                  <a:lnTo>
                    <a:pt x="13150" y="1070"/>
                  </a:lnTo>
                  <a:lnTo>
                    <a:pt x="12989" y="1312"/>
                  </a:lnTo>
                  <a:lnTo>
                    <a:pt x="12868" y="1513"/>
                  </a:lnTo>
                  <a:lnTo>
                    <a:pt x="12545" y="2058"/>
                  </a:lnTo>
                  <a:lnTo>
                    <a:pt x="12041" y="2865"/>
                  </a:lnTo>
                  <a:lnTo>
                    <a:pt x="11718" y="3349"/>
                  </a:lnTo>
                  <a:lnTo>
                    <a:pt x="11355" y="3853"/>
                  </a:lnTo>
                  <a:lnTo>
                    <a:pt x="10952" y="4377"/>
                  </a:lnTo>
                  <a:lnTo>
                    <a:pt x="10508" y="4942"/>
                  </a:lnTo>
                  <a:lnTo>
                    <a:pt x="10024" y="5487"/>
                  </a:lnTo>
                  <a:lnTo>
                    <a:pt x="9520" y="6031"/>
                  </a:lnTo>
                  <a:lnTo>
                    <a:pt x="8996" y="6555"/>
                  </a:lnTo>
                  <a:lnTo>
                    <a:pt x="8431" y="7039"/>
                  </a:lnTo>
                  <a:lnTo>
                    <a:pt x="8128" y="7282"/>
                  </a:lnTo>
                  <a:lnTo>
                    <a:pt x="7846" y="7503"/>
                  </a:lnTo>
                  <a:lnTo>
                    <a:pt x="7544" y="7725"/>
                  </a:lnTo>
                  <a:lnTo>
                    <a:pt x="7221" y="7907"/>
                  </a:lnTo>
                  <a:lnTo>
                    <a:pt x="6011" y="8653"/>
                  </a:lnTo>
                  <a:lnTo>
                    <a:pt x="4861" y="9339"/>
                  </a:lnTo>
                  <a:lnTo>
                    <a:pt x="4317" y="9661"/>
                  </a:lnTo>
                  <a:lnTo>
                    <a:pt x="3792" y="10004"/>
                  </a:lnTo>
                  <a:lnTo>
                    <a:pt x="3308" y="10347"/>
                  </a:lnTo>
                  <a:lnTo>
                    <a:pt x="2824" y="10690"/>
                  </a:lnTo>
                  <a:lnTo>
                    <a:pt x="2380" y="11033"/>
                  </a:lnTo>
                  <a:lnTo>
                    <a:pt x="1957" y="11396"/>
                  </a:lnTo>
                  <a:lnTo>
                    <a:pt x="1574" y="11779"/>
                  </a:lnTo>
                  <a:lnTo>
                    <a:pt x="1231" y="12182"/>
                  </a:lnTo>
                  <a:lnTo>
                    <a:pt x="908" y="12606"/>
                  </a:lnTo>
                  <a:lnTo>
                    <a:pt x="626" y="13050"/>
                  </a:lnTo>
                  <a:lnTo>
                    <a:pt x="505" y="13292"/>
                  </a:lnTo>
                  <a:lnTo>
                    <a:pt x="384" y="13534"/>
                  </a:lnTo>
                  <a:lnTo>
                    <a:pt x="283" y="13796"/>
                  </a:lnTo>
                  <a:lnTo>
                    <a:pt x="202" y="14058"/>
                  </a:lnTo>
                  <a:lnTo>
                    <a:pt x="121" y="14320"/>
                  </a:lnTo>
                  <a:lnTo>
                    <a:pt x="61" y="14562"/>
                  </a:lnTo>
                  <a:lnTo>
                    <a:pt x="21" y="14804"/>
                  </a:lnTo>
                  <a:lnTo>
                    <a:pt x="0" y="15026"/>
                  </a:lnTo>
                  <a:lnTo>
                    <a:pt x="0" y="15248"/>
                  </a:lnTo>
                  <a:lnTo>
                    <a:pt x="21" y="15470"/>
                  </a:lnTo>
                  <a:lnTo>
                    <a:pt x="61" y="15652"/>
                  </a:lnTo>
                  <a:lnTo>
                    <a:pt x="121" y="15853"/>
                  </a:lnTo>
                  <a:lnTo>
                    <a:pt x="182" y="16015"/>
                  </a:lnTo>
                  <a:lnTo>
                    <a:pt x="283" y="16176"/>
                  </a:lnTo>
                  <a:lnTo>
                    <a:pt x="384" y="16337"/>
                  </a:lnTo>
                  <a:lnTo>
                    <a:pt x="505" y="16458"/>
                  </a:lnTo>
                  <a:lnTo>
                    <a:pt x="646" y="16579"/>
                  </a:lnTo>
                  <a:lnTo>
                    <a:pt x="807" y="16700"/>
                  </a:lnTo>
                  <a:lnTo>
                    <a:pt x="989" y="16801"/>
                  </a:lnTo>
                  <a:lnTo>
                    <a:pt x="1170" y="16882"/>
                  </a:lnTo>
                  <a:lnTo>
                    <a:pt x="1372" y="16942"/>
                  </a:lnTo>
                  <a:lnTo>
                    <a:pt x="1574" y="17003"/>
                  </a:lnTo>
                  <a:lnTo>
                    <a:pt x="1816" y="17043"/>
                  </a:lnTo>
                  <a:lnTo>
                    <a:pt x="2037" y="17063"/>
                  </a:lnTo>
                  <a:lnTo>
                    <a:pt x="2562" y="17063"/>
                  </a:lnTo>
                  <a:lnTo>
                    <a:pt x="2844" y="17043"/>
                  </a:lnTo>
                  <a:lnTo>
                    <a:pt x="3127" y="17003"/>
                  </a:lnTo>
                  <a:lnTo>
                    <a:pt x="3429" y="16942"/>
                  </a:lnTo>
                  <a:lnTo>
                    <a:pt x="3732" y="16882"/>
                  </a:lnTo>
                  <a:lnTo>
                    <a:pt x="4054" y="16781"/>
                  </a:lnTo>
                  <a:lnTo>
                    <a:pt x="4377" y="16680"/>
                  </a:lnTo>
                  <a:lnTo>
                    <a:pt x="4720" y="16559"/>
                  </a:lnTo>
                  <a:lnTo>
                    <a:pt x="5063" y="16418"/>
                  </a:lnTo>
                  <a:lnTo>
                    <a:pt x="5406" y="16257"/>
                  </a:lnTo>
                  <a:lnTo>
                    <a:pt x="5769" y="16075"/>
                  </a:lnTo>
                  <a:lnTo>
                    <a:pt x="6132" y="15873"/>
                  </a:lnTo>
                  <a:lnTo>
                    <a:pt x="6495" y="15672"/>
                  </a:lnTo>
                  <a:lnTo>
                    <a:pt x="6858" y="15430"/>
                  </a:lnTo>
                  <a:lnTo>
                    <a:pt x="7241" y="15188"/>
                  </a:lnTo>
                  <a:lnTo>
                    <a:pt x="7604" y="14905"/>
                  </a:lnTo>
                  <a:lnTo>
                    <a:pt x="7967" y="14623"/>
                  </a:lnTo>
                  <a:lnTo>
                    <a:pt x="8693" y="14018"/>
                  </a:lnTo>
                  <a:lnTo>
                    <a:pt x="9419" y="13372"/>
                  </a:lnTo>
                  <a:lnTo>
                    <a:pt x="10105" y="12667"/>
                  </a:lnTo>
                  <a:lnTo>
                    <a:pt x="10791" y="11920"/>
                  </a:lnTo>
                  <a:lnTo>
                    <a:pt x="11436" y="11154"/>
                  </a:lnTo>
                  <a:lnTo>
                    <a:pt x="12061" y="10347"/>
                  </a:lnTo>
                  <a:lnTo>
                    <a:pt x="12646" y="9540"/>
                  </a:lnTo>
                  <a:lnTo>
                    <a:pt x="13171" y="8713"/>
                  </a:lnTo>
                  <a:lnTo>
                    <a:pt x="13655" y="7866"/>
                  </a:lnTo>
                  <a:lnTo>
                    <a:pt x="14098" y="7039"/>
                  </a:lnTo>
                  <a:lnTo>
                    <a:pt x="14300" y="6636"/>
                  </a:lnTo>
                  <a:lnTo>
                    <a:pt x="14482" y="6213"/>
                  </a:lnTo>
                  <a:lnTo>
                    <a:pt x="14643" y="5809"/>
                  </a:lnTo>
                  <a:lnTo>
                    <a:pt x="14784" y="5406"/>
                  </a:lnTo>
                  <a:lnTo>
                    <a:pt x="14925" y="5023"/>
                  </a:lnTo>
                  <a:lnTo>
                    <a:pt x="15026" y="4619"/>
                  </a:lnTo>
                  <a:lnTo>
                    <a:pt x="15208" y="3873"/>
                  </a:lnTo>
                  <a:lnTo>
                    <a:pt x="15329" y="3187"/>
                  </a:lnTo>
                  <a:lnTo>
                    <a:pt x="15409" y="2542"/>
                  </a:lnTo>
                  <a:lnTo>
                    <a:pt x="15429" y="1977"/>
                  </a:lnTo>
                  <a:lnTo>
                    <a:pt x="15409" y="1473"/>
                  </a:lnTo>
                  <a:lnTo>
                    <a:pt x="15369" y="1231"/>
                  </a:lnTo>
                  <a:lnTo>
                    <a:pt x="15349" y="1029"/>
                  </a:lnTo>
                  <a:lnTo>
                    <a:pt x="15288" y="828"/>
                  </a:lnTo>
                  <a:lnTo>
                    <a:pt x="15228" y="666"/>
                  </a:lnTo>
                  <a:lnTo>
                    <a:pt x="15167" y="505"/>
                  </a:lnTo>
                  <a:lnTo>
                    <a:pt x="15087" y="364"/>
                  </a:lnTo>
                  <a:lnTo>
                    <a:pt x="15006" y="243"/>
                  </a:lnTo>
                  <a:lnTo>
                    <a:pt x="14905" y="162"/>
                  </a:lnTo>
                  <a:lnTo>
                    <a:pt x="14804" y="81"/>
                  </a:lnTo>
                  <a:lnTo>
                    <a:pt x="14703" y="41"/>
                  </a:lnTo>
                  <a:lnTo>
                    <a:pt x="145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80"/>
            <p:cNvSpPr/>
            <p:nvPr/>
          </p:nvSpPr>
          <p:spPr>
            <a:xfrm rot="-5400000">
              <a:off x="5771957" y="2833325"/>
              <a:ext cx="1541059" cy="2433895"/>
            </a:xfrm>
            <a:custGeom>
              <a:avLst/>
              <a:gdLst/>
              <a:ahLst/>
              <a:cxnLst/>
              <a:rect l="l" t="t" r="r" b="b"/>
              <a:pathLst>
                <a:path w="18415" h="29084" extrusionOk="0">
                  <a:moveTo>
                    <a:pt x="17104" y="0"/>
                  </a:moveTo>
                  <a:lnTo>
                    <a:pt x="16539" y="41"/>
                  </a:lnTo>
                  <a:lnTo>
                    <a:pt x="15894" y="121"/>
                  </a:lnTo>
                  <a:lnTo>
                    <a:pt x="15168" y="262"/>
                  </a:lnTo>
                  <a:lnTo>
                    <a:pt x="14462" y="404"/>
                  </a:lnTo>
                  <a:lnTo>
                    <a:pt x="13756" y="565"/>
                  </a:lnTo>
                  <a:lnTo>
                    <a:pt x="13050" y="747"/>
                  </a:lnTo>
                  <a:lnTo>
                    <a:pt x="12344" y="948"/>
                  </a:lnTo>
                  <a:lnTo>
                    <a:pt x="11658" y="1170"/>
                  </a:lnTo>
                  <a:lnTo>
                    <a:pt x="10973" y="1392"/>
                  </a:lnTo>
                  <a:lnTo>
                    <a:pt x="10287" y="1654"/>
                  </a:lnTo>
                  <a:lnTo>
                    <a:pt x="9621" y="1936"/>
                  </a:lnTo>
                  <a:lnTo>
                    <a:pt x="8956" y="2239"/>
                  </a:lnTo>
                  <a:lnTo>
                    <a:pt x="8290" y="2562"/>
                  </a:lnTo>
                  <a:lnTo>
                    <a:pt x="7645" y="2905"/>
                  </a:lnTo>
                  <a:lnTo>
                    <a:pt x="6999" y="3247"/>
                  </a:lnTo>
                  <a:lnTo>
                    <a:pt x="6374" y="3631"/>
                  </a:lnTo>
                  <a:lnTo>
                    <a:pt x="5769" y="4014"/>
                  </a:lnTo>
                  <a:lnTo>
                    <a:pt x="5164" y="4437"/>
                  </a:lnTo>
                  <a:lnTo>
                    <a:pt x="4559" y="4861"/>
                  </a:lnTo>
                  <a:lnTo>
                    <a:pt x="4256" y="5103"/>
                  </a:lnTo>
                  <a:lnTo>
                    <a:pt x="3974" y="5365"/>
                  </a:lnTo>
                  <a:lnTo>
                    <a:pt x="3692" y="5627"/>
                  </a:lnTo>
                  <a:lnTo>
                    <a:pt x="3409" y="5910"/>
                  </a:lnTo>
                  <a:lnTo>
                    <a:pt x="3147" y="6212"/>
                  </a:lnTo>
                  <a:lnTo>
                    <a:pt x="2905" y="6515"/>
                  </a:lnTo>
                  <a:lnTo>
                    <a:pt x="2663" y="6837"/>
                  </a:lnTo>
                  <a:lnTo>
                    <a:pt x="2441" y="7160"/>
                  </a:lnTo>
                  <a:lnTo>
                    <a:pt x="2219" y="7503"/>
                  </a:lnTo>
                  <a:lnTo>
                    <a:pt x="2018" y="7846"/>
                  </a:lnTo>
                  <a:lnTo>
                    <a:pt x="1816" y="8189"/>
                  </a:lnTo>
                  <a:lnTo>
                    <a:pt x="1634" y="8552"/>
                  </a:lnTo>
                  <a:lnTo>
                    <a:pt x="1453" y="8915"/>
                  </a:lnTo>
                  <a:lnTo>
                    <a:pt x="1292" y="9298"/>
                  </a:lnTo>
                  <a:lnTo>
                    <a:pt x="989" y="10064"/>
                  </a:lnTo>
                  <a:lnTo>
                    <a:pt x="727" y="10851"/>
                  </a:lnTo>
                  <a:lnTo>
                    <a:pt x="525" y="11638"/>
                  </a:lnTo>
                  <a:lnTo>
                    <a:pt x="344" y="12444"/>
                  </a:lnTo>
                  <a:lnTo>
                    <a:pt x="202" y="13251"/>
                  </a:lnTo>
                  <a:lnTo>
                    <a:pt x="81" y="14038"/>
                  </a:lnTo>
                  <a:lnTo>
                    <a:pt x="21" y="14844"/>
                  </a:lnTo>
                  <a:lnTo>
                    <a:pt x="1" y="15631"/>
                  </a:lnTo>
                  <a:lnTo>
                    <a:pt x="1" y="16397"/>
                  </a:lnTo>
                  <a:lnTo>
                    <a:pt x="41" y="17164"/>
                  </a:lnTo>
                  <a:lnTo>
                    <a:pt x="102" y="17950"/>
                  </a:lnTo>
                  <a:lnTo>
                    <a:pt x="202" y="18717"/>
                  </a:lnTo>
                  <a:lnTo>
                    <a:pt x="344" y="19503"/>
                  </a:lnTo>
                  <a:lnTo>
                    <a:pt x="525" y="20250"/>
                  </a:lnTo>
                  <a:lnTo>
                    <a:pt x="727" y="21016"/>
                  </a:lnTo>
                  <a:lnTo>
                    <a:pt x="949" y="21762"/>
                  </a:lnTo>
                  <a:lnTo>
                    <a:pt x="1211" y="22509"/>
                  </a:lnTo>
                  <a:lnTo>
                    <a:pt x="1493" y="23235"/>
                  </a:lnTo>
                  <a:lnTo>
                    <a:pt x="1816" y="23961"/>
                  </a:lnTo>
                  <a:lnTo>
                    <a:pt x="2159" y="24667"/>
                  </a:lnTo>
                  <a:lnTo>
                    <a:pt x="2522" y="25352"/>
                  </a:lnTo>
                  <a:lnTo>
                    <a:pt x="2925" y="26038"/>
                  </a:lnTo>
                  <a:lnTo>
                    <a:pt x="3329" y="26704"/>
                  </a:lnTo>
                  <a:lnTo>
                    <a:pt x="3772" y="27349"/>
                  </a:lnTo>
                  <a:lnTo>
                    <a:pt x="4236" y="27994"/>
                  </a:lnTo>
                  <a:lnTo>
                    <a:pt x="4357" y="28136"/>
                  </a:lnTo>
                  <a:lnTo>
                    <a:pt x="4498" y="28277"/>
                  </a:lnTo>
                  <a:lnTo>
                    <a:pt x="4640" y="28418"/>
                  </a:lnTo>
                  <a:lnTo>
                    <a:pt x="4801" y="28539"/>
                  </a:lnTo>
                  <a:lnTo>
                    <a:pt x="4962" y="28640"/>
                  </a:lnTo>
                  <a:lnTo>
                    <a:pt x="5124" y="28741"/>
                  </a:lnTo>
                  <a:lnTo>
                    <a:pt x="5487" y="28902"/>
                  </a:lnTo>
                  <a:lnTo>
                    <a:pt x="5830" y="29003"/>
                  </a:lnTo>
                  <a:lnTo>
                    <a:pt x="6172" y="29063"/>
                  </a:lnTo>
                  <a:lnTo>
                    <a:pt x="6515" y="29083"/>
                  </a:lnTo>
                  <a:lnTo>
                    <a:pt x="6677" y="29063"/>
                  </a:lnTo>
                  <a:lnTo>
                    <a:pt x="6818" y="29043"/>
                  </a:lnTo>
                  <a:lnTo>
                    <a:pt x="6959" y="29023"/>
                  </a:lnTo>
                  <a:lnTo>
                    <a:pt x="7100" y="28983"/>
                  </a:lnTo>
                  <a:lnTo>
                    <a:pt x="7201" y="28922"/>
                  </a:lnTo>
                  <a:lnTo>
                    <a:pt x="7322" y="28862"/>
                  </a:lnTo>
                  <a:lnTo>
                    <a:pt x="7403" y="28781"/>
                  </a:lnTo>
                  <a:lnTo>
                    <a:pt x="7483" y="28700"/>
                  </a:lnTo>
                  <a:lnTo>
                    <a:pt x="7544" y="28599"/>
                  </a:lnTo>
                  <a:lnTo>
                    <a:pt x="7584" y="28478"/>
                  </a:lnTo>
                  <a:lnTo>
                    <a:pt x="7604" y="28357"/>
                  </a:lnTo>
                  <a:lnTo>
                    <a:pt x="7604" y="28216"/>
                  </a:lnTo>
                  <a:lnTo>
                    <a:pt x="7584" y="28075"/>
                  </a:lnTo>
                  <a:lnTo>
                    <a:pt x="7544" y="27934"/>
                  </a:lnTo>
                  <a:lnTo>
                    <a:pt x="7483" y="27752"/>
                  </a:lnTo>
                  <a:lnTo>
                    <a:pt x="7382" y="27591"/>
                  </a:lnTo>
                  <a:lnTo>
                    <a:pt x="7261" y="27389"/>
                  </a:lnTo>
                  <a:lnTo>
                    <a:pt x="7120" y="27188"/>
                  </a:lnTo>
                  <a:lnTo>
                    <a:pt x="6939" y="26966"/>
                  </a:lnTo>
                  <a:lnTo>
                    <a:pt x="6757" y="26704"/>
                  </a:lnTo>
                  <a:lnTo>
                    <a:pt x="6596" y="26421"/>
                  </a:lnTo>
                  <a:lnTo>
                    <a:pt x="6435" y="26119"/>
                  </a:lnTo>
                  <a:lnTo>
                    <a:pt x="6273" y="25796"/>
                  </a:lnTo>
                  <a:lnTo>
                    <a:pt x="6132" y="25453"/>
                  </a:lnTo>
                  <a:lnTo>
                    <a:pt x="5850" y="24747"/>
                  </a:lnTo>
                  <a:lnTo>
                    <a:pt x="5608" y="23961"/>
                  </a:lnTo>
                  <a:lnTo>
                    <a:pt x="5386" y="23134"/>
                  </a:lnTo>
                  <a:lnTo>
                    <a:pt x="5184" y="22266"/>
                  </a:lnTo>
                  <a:lnTo>
                    <a:pt x="5043" y="21359"/>
                  </a:lnTo>
                  <a:lnTo>
                    <a:pt x="4902" y="20431"/>
                  </a:lnTo>
                  <a:lnTo>
                    <a:pt x="4821" y="19483"/>
                  </a:lnTo>
                  <a:lnTo>
                    <a:pt x="4761" y="18515"/>
                  </a:lnTo>
                  <a:lnTo>
                    <a:pt x="4720" y="17547"/>
                  </a:lnTo>
                  <a:lnTo>
                    <a:pt x="4740" y="16599"/>
                  </a:lnTo>
                  <a:lnTo>
                    <a:pt x="4781" y="15651"/>
                  </a:lnTo>
                  <a:lnTo>
                    <a:pt x="4861" y="14723"/>
                  </a:lnTo>
                  <a:lnTo>
                    <a:pt x="4982" y="13816"/>
                  </a:lnTo>
                  <a:lnTo>
                    <a:pt x="5063" y="13372"/>
                  </a:lnTo>
                  <a:lnTo>
                    <a:pt x="5164" y="12928"/>
                  </a:lnTo>
                  <a:lnTo>
                    <a:pt x="5305" y="12505"/>
                  </a:lnTo>
                  <a:lnTo>
                    <a:pt x="5446" y="12081"/>
                  </a:lnTo>
                  <a:lnTo>
                    <a:pt x="5608" y="11658"/>
                  </a:lnTo>
                  <a:lnTo>
                    <a:pt x="5789" y="11234"/>
                  </a:lnTo>
                  <a:lnTo>
                    <a:pt x="5991" y="10811"/>
                  </a:lnTo>
                  <a:lnTo>
                    <a:pt x="6213" y="10387"/>
                  </a:lnTo>
                  <a:lnTo>
                    <a:pt x="6455" y="9984"/>
                  </a:lnTo>
                  <a:lnTo>
                    <a:pt x="6717" y="9580"/>
                  </a:lnTo>
                  <a:lnTo>
                    <a:pt x="6999" y="9177"/>
                  </a:lnTo>
                  <a:lnTo>
                    <a:pt x="7282" y="8794"/>
                  </a:lnTo>
                  <a:lnTo>
                    <a:pt x="7604" y="8390"/>
                  </a:lnTo>
                  <a:lnTo>
                    <a:pt x="7927" y="8007"/>
                  </a:lnTo>
                  <a:lnTo>
                    <a:pt x="8270" y="7644"/>
                  </a:lnTo>
                  <a:lnTo>
                    <a:pt x="8613" y="7261"/>
                  </a:lnTo>
                  <a:lnTo>
                    <a:pt x="8976" y="6898"/>
                  </a:lnTo>
                  <a:lnTo>
                    <a:pt x="9359" y="6535"/>
                  </a:lnTo>
                  <a:lnTo>
                    <a:pt x="9762" y="6192"/>
                  </a:lnTo>
                  <a:lnTo>
                    <a:pt x="10166" y="5829"/>
                  </a:lnTo>
                  <a:lnTo>
                    <a:pt x="10569" y="5486"/>
                  </a:lnTo>
                  <a:lnTo>
                    <a:pt x="11013" y="5163"/>
                  </a:lnTo>
                  <a:lnTo>
                    <a:pt x="11900" y="4518"/>
                  </a:lnTo>
                  <a:lnTo>
                    <a:pt x="12828" y="3893"/>
                  </a:lnTo>
                  <a:lnTo>
                    <a:pt x="13776" y="3308"/>
                  </a:lnTo>
                  <a:lnTo>
                    <a:pt x="14784" y="2743"/>
                  </a:lnTo>
                  <a:lnTo>
                    <a:pt x="15793" y="2219"/>
                  </a:lnTo>
                  <a:lnTo>
                    <a:pt x="16337" y="2017"/>
                  </a:lnTo>
                  <a:lnTo>
                    <a:pt x="16821" y="1795"/>
                  </a:lnTo>
                  <a:lnTo>
                    <a:pt x="17265" y="1594"/>
                  </a:lnTo>
                  <a:lnTo>
                    <a:pt x="17628" y="1372"/>
                  </a:lnTo>
                  <a:lnTo>
                    <a:pt x="17931" y="1150"/>
                  </a:lnTo>
                  <a:lnTo>
                    <a:pt x="18153" y="948"/>
                  </a:lnTo>
                  <a:lnTo>
                    <a:pt x="18253" y="847"/>
                  </a:lnTo>
                  <a:lnTo>
                    <a:pt x="18314" y="747"/>
                  </a:lnTo>
                  <a:lnTo>
                    <a:pt x="18374" y="646"/>
                  </a:lnTo>
                  <a:lnTo>
                    <a:pt x="18395" y="565"/>
                  </a:lnTo>
                  <a:lnTo>
                    <a:pt x="18415" y="464"/>
                  </a:lnTo>
                  <a:lnTo>
                    <a:pt x="18395" y="383"/>
                  </a:lnTo>
                  <a:lnTo>
                    <a:pt x="18374" y="323"/>
                  </a:lnTo>
                  <a:lnTo>
                    <a:pt x="18314" y="242"/>
                  </a:lnTo>
                  <a:lnTo>
                    <a:pt x="18253" y="182"/>
                  </a:lnTo>
                  <a:lnTo>
                    <a:pt x="18153" y="141"/>
                  </a:lnTo>
                  <a:lnTo>
                    <a:pt x="18032" y="81"/>
                  </a:lnTo>
                  <a:lnTo>
                    <a:pt x="17890" y="61"/>
                  </a:lnTo>
                  <a:lnTo>
                    <a:pt x="17729" y="20"/>
                  </a:lnTo>
                  <a:lnTo>
                    <a:pt x="175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9" name="Google Shape;5229;p80"/>
          <p:cNvSpPr txBox="1">
            <a:spLocks noGrp="1"/>
          </p:cNvSpPr>
          <p:nvPr>
            <p:ph type="title" idx="2"/>
          </p:nvPr>
        </p:nvSpPr>
        <p:spPr>
          <a:xfrm>
            <a:off x="73820" y="30430"/>
            <a:ext cx="6469492" cy="558900"/>
          </a:xfrm>
          <a:prstGeom prst="rect">
            <a:avLst/>
          </a:prstGeom>
        </p:spPr>
        <p:txBody>
          <a:bodyPr spcFirstLastPara="1" wrap="square" lIns="91425" tIns="91425" rIns="91425" bIns="91425" anchor="t" anchorCtr="0">
            <a:noAutofit/>
          </a:bodyPr>
          <a:lstStyle/>
          <a:p>
            <a:pPr algn="l"/>
            <a:r>
              <a:rPr lang="fr-FR" sz="2800" dirty="0">
                <a:solidFill>
                  <a:schemeClr val="bg1"/>
                </a:solidFill>
              </a:rPr>
              <a:t>Entrée par des verbes d’action</a:t>
            </a:r>
          </a:p>
        </p:txBody>
      </p:sp>
      <p:sp>
        <p:nvSpPr>
          <p:cNvPr id="13" name="Google Shape;4291;p70">
            <a:extLst>
              <a:ext uri="{FF2B5EF4-FFF2-40B4-BE49-F238E27FC236}">
                <a16:creationId xmlns:a16="http://schemas.microsoft.com/office/drawing/2014/main" id="{16744087-5C3D-4CD4-ADE2-F10ABC320B08}"/>
              </a:ext>
            </a:extLst>
          </p:cNvPr>
          <p:cNvSpPr txBox="1">
            <a:spLocks/>
          </p:cNvSpPr>
          <p:nvPr/>
        </p:nvSpPr>
        <p:spPr>
          <a:xfrm>
            <a:off x="7339519" y="0"/>
            <a:ext cx="197660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9pPr>
          </a:lstStyle>
          <a:p>
            <a:pPr algn="l"/>
            <a:r>
              <a:rPr lang="fr-FR" sz="2800" u="sng" dirty="0"/>
              <a:t>Défi n°3</a:t>
            </a:r>
          </a:p>
        </p:txBody>
      </p:sp>
      <p:sp>
        <p:nvSpPr>
          <p:cNvPr id="16" name="ZoneTexte 15">
            <a:extLst>
              <a:ext uri="{FF2B5EF4-FFF2-40B4-BE49-F238E27FC236}">
                <a16:creationId xmlns:a16="http://schemas.microsoft.com/office/drawing/2014/main" id="{32E6209F-B6C7-4726-A9EC-E4D2D275A99A}"/>
              </a:ext>
            </a:extLst>
          </p:cNvPr>
          <p:cNvSpPr txBox="1"/>
          <p:nvPr/>
        </p:nvSpPr>
        <p:spPr>
          <a:xfrm rot="21040928">
            <a:off x="1050701" y="852550"/>
            <a:ext cx="2103107" cy="408623"/>
          </a:xfrm>
          <a:prstGeom prst="roundRect">
            <a:avLst/>
          </a:prstGeom>
          <a:solidFill>
            <a:srgbClr val="FFDA73"/>
          </a:solid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800" b="1" i="1" dirty="0">
                <a:latin typeface="+mn-lt"/>
              </a:rPr>
              <a:t>Rouler</a:t>
            </a:r>
          </a:p>
        </p:txBody>
      </p:sp>
      <p:sp>
        <p:nvSpPr>
          <p:cNvPr id="20" name="ZoneTexte 19">
            <a:extLst>
              <a:ext uri="{FF2B5EF4-FFF2-40B4-BE49-F238E27FC236}">
                <a16:creationId xmlns:a16="http://schemas.microsoft.com/office/drawing/2014/main" id="{FCEC23AC-27C7-4EB3-A56A-0DFF2DD7838A}"/>
              </a:ext>
            </a:extLst>
          </p:cNvPr>
          <p:cNvSpPr txBox="1"/>
          <p:nvPr/>
        </p:nvSpPr>
        <p:spPr>
          <a:xfrm>
            <a:off x="45732" y="1914757"/>
            <a:ext cx="8566627" cy="2960875"/>
          </a:xfrm>
          <a:prstGeom prst="rect">
            <a:avLst/>
          </a:prstGeom>
          <a:noFill/>
        </p:spPr>
        <p:txBody>
          <a:bodyPr wrap="square">
            <a:spAutoFit/>
          </a:bodyPr>
          <a:lstStyle/>
          <a:p>
            <a:pPr marL="285750" indent="-285750" algn="l">
              <a:lnSpc>
                <a:spcPct val="150000"/>
              </a:lnSpc>
              <a:buFont typeface="Wingdings" panose="05000000000000000000" pitchFamily="2" charset="2"/>
              <a:buChar char="Ø"/>
            </a:pPr>
            <a:r>
              <a:rPr lang="fr-FR" sz="1400" b="1" dirty="0">
                <a:latin typeface="+mn-lt"/>
              </a:rPr>
              <a:t>Etape 1 : Explorer </a:t>
            </a:r>
          </a:p>
          <a:p>
            <a:pPr>
              <a:lnSpc>
                <a:spcPct val="150000"/>
              </a:lnSpc>
            </a:pPr>
            <a:r>
              <a:rPr lang="fr-FR" dirty="0"/>
              <a:t>Réaliser au moins une prouesse pour chacun des verbes d’action.</a:t>
            </a:r>
          </a:p>
          <a:p>
            <a:pPr marL="285750" indent="-285750" algn="l">
              <a:lnSpc>
                <a:spcPct val="150000"/>
              </a:lnSpc>
              <a:buFont typeface="Wingdings" panose="05000000000000000000" pitchFamily="2" charset="2"/>
              <a:buChar char="Ø"/>
            </a:pPr>
            <a:r>
              <a:rPr lang="fr-FR" sz="1400" b="1" dirty="0">
                <a:latin typeface="+mn-lt"/>
              </a:rPr>
              <a:t>Etape 2 : Mise en commun</a:t>
            </a:r>
          </a:p>
          <a:p>
            <a:pPr algn="l">
              <a:lnSpc>
                <a:spcPct val="150000"/>
              </a:lnSpc>
            </a:pPr>
            <a:r>
              <a:rPr lang="fr-FR" sz="1400" dirty="0">
                <a:latin typeface="+mn-lt"/>
              </a:rPr>
              <a:t>À partir des photos, demander aux élèves de les classer </a:t>
            </a:r>
            <a:r>
              <a:rPr lang="fr-FR" dirty="0"/>
              <a:t>des plus « faciles » aux plus « difficiles ». </a:t>
            </a:r>
          </a:p>
          <a:p>
            <a:pPr algn="l">
              <a:lnSpc>
                <a:spcPct val="150000"/>
              </a:lnSpc>
            </a:pPr>
            <a:r>
              <a:rPr lang="fr-FR" sz="1400" dirty="0">
                <a:latin typeface="+mn-lt"/>
              </a:rPr>
              <a:t>Enrichir les possibles en cherchant différentes manières de réaliser chaque action. (photos ou films)</a:t>
            </a:r>
          </a:p>
          <a:p>
            <a:pPr marL="285750" indent="-285750" algn="l">
              <a:lnSpc>
                <a:spcPct val="150000"/>
              </a:lnSpc>
              <a:buFont typeface="Wingdings" panose="05000000000000000000" pitchFamily="2" charset="2"/>
              <a:buChar char="Ø"/>
            </a:pPr>
            <a:r>
              <a:rPr lang="fr-FR" sz="1400" b="1" dirty="0">
                <a:latin typeface="+mn-lt"/>
              </a:rPr>
              <a:t>Etape 3 : Entraînement</a:t>
            </a:r>
          </a:p>
          <a:p>
            <a:pPr algn="l">
              <a:lnSpc>
                <a:spcPct val="150000"/>
              </a:lnSpc>
            </a:pPr>
            <a:r>
              <a:rPr lang="fr-FR" sz="1400" dirty="0">
                <a:latin typeface="+mn-lt"/>
              </a:rPr>
              <a:t>Les partager à l’ensemble de la classe et les faire reproduire.</a:t>
            </a:r>
          </a:p>
          <a:p>
            <a:pPr marL="285750" indent="-285750" algn="l">
              <a:lnSpc>
                <a:spcPct val="150000"/>
              </a:lnSpc>
              <a:buFont typeface="Wingdings" panose="05000000000000000000" pitchFamily="2" charset="2"/>
              <a:buChar char="Ø"/>
            </a:pPr>
            <a:r>
              <a:rPr lang="fr-FR" sz="1400" b="1" dirty="0">
                <a:latin typeface="+mn-lt"/>
              </a:rPr>
              <a:t>Etape 4 : Réinvestissement</a:t>
            </a:r>
          </a:p>
          <a:p>
            <a:pPr algn="l">
              <a:lnSpc>
                <a:spcPct val="150000"/>
              </a:lnSpc>
            </a:pPr>
            <a:r>
              <a:rPr lang="fr-FR" dirty="0"/>
              <a:t>Présenter ses prouesses à des spectateurs en fin de séquence et les prendre en photo ou les filmer.</a:t>
            </a:r>
            <a:endParaRPr lang="fr-FR" sz="1400" dirty="0">
              <a:latin typeface="+mn-lt"/>
            </a:endParaRPr>
          </a:p>
        </p:txBody>
      </p:sp>
      <p:sp>
        <p:nvSpPr>
          <p:cNvPr id="12" name="ZoneTexte 11">
            <a:extLst>
              <a:ext uri="{FF2B5EF4-FFF2-40B4-BE49-F238E27FC236}">
                <a16:creationId xmlns:a16="http://schemas.microsoft.com/office/drawing/2014/main" id="{52487BBA-0577-465A-967C-DAA130E58824}"/>
              </a:ext>
            </a:extLst>
          </p:cNvPr>
          <p:cNvSpPr txBox="1"/>
          <p:nvPr/>
        </p:nvSpPr>
        <p:spPr>
          <a:xfrm rot="178647">
            <a:off x="4197552" y="864652"/>
            <a:ext cx="2103107" cy="408623"/>
          </a:xfrm>
          <a:prstGeom prst="roundRect">
            <a:avLst/>
          </a:prstGeom>
          <a:solidFill>
            <a:srgbClr val="FF6B6B"/>
          </a:solidFill>
          <a:ln>
            <a:solidFill>
              <a:srgbClr val="FF6B6B"/>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800" b="1" i="1" dirty="0">
                <a:latin typeface="+mn-lt"/>
              </a:rPr>
              <a:t>Tourner</a:t>
            </a:r>
          </a:p>
        </p:txBody>
      </p:sp>
      <p:sp>
        <p:nvSpPr>
          <p:cNvPr id="14" name="ZoneTexte 13">
            <a:extLst>
              <a:ext uri="{FF2B5EF4-FFF2-40B4-BE49-F238E27FC236}">
                <a16:creationId xmlns:a16="http://schemas.microsoft.com/office/drawing/2014/main" id="{AEDF5343-A976-4C6A-8EC0-8CAB14FA9392}"/>
              </a:ext>
            </a:extLst>
          </p:cNvPr>
          <p:cNvSpPr txBox="1"/>
          <p:nvPr/>
        </p:nvSpPr>
        <p:spPr>
          <a:xfrm rot="750449">
            <a:off x="6947781" y="753067"/>
            <a:ext cx="2103107" cy="408623"/>
          </a:xfrm>
          <a:prstGeom prst="roundRect">
            <a:avLst/>
          </a:prstGeom>
          <a:solidFill>
            <a:srgbClr val="82B7F8"/>
          </a:solidFill>
          <a:ln>
            <a:solidFill>
              <a:srgbClr val="82B7F8"/>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800" b="1" i="1" dirty="0">
                <a:latin typeface="+mn-lt"/>
              </a:rPr>
              <a:t>Voler</a:t>
            </a:r>
          </a:p>
        </p:txBody>
      </p:sp>
      <p:sp>
        <p:nvSpPr>
          <p:cNvPr id="18" name="ZoneTexte 17">
            <a:extLst>
              <a:ext uri="{FF2B5EF4-FFF2-40B4-BE49-F238E27FC236}">
                <a16:creationId xmlns:a16="http://schemas.microsoft.com/office/drawing/2014/main" id="{5BD41AC9-517F-4C5C-A60F-CC83890E37ED}"/>
              </a:ext>
            </a:extLst>
          </p:cNvPr>
          <p:cNvSpPr txBox="1"/>
          <p:nvPr/>
        </p:nvSpPr>
        <p:spPr>
          <a:xfrm>
            <a:off x="5403109" y="1857803"/>
            <a:ext cx="3611812" cy="919401"/>
          </a:xfrm>
          <a:prstGeom prst="roundRect">
            <a:avLst/>
          </a:prstGeom>
          <a:solidFill>
            <a:srgbClr val="FFDA73"/>
          </a:solid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r>
              <a:rPr lang="fr-FR" sz="1200" i="1" u="sng" dirty="0"/>
              <a:t>Attendus</a:t>
            </a:r>
            <a:r>
              <a:rPr lang="fr-FR" sz="1200" i="1" dirty="0"/>
              <a:t> : </a:t>
            </a:r>
          </a:p>
          <a:p>
            <a:r>
              <a:rPr lang="fr-FR" sz="1200" i="1" dirty="0"/>
              <a:t>PS : réaliser les actions séparément</a:t>
            </a:r>
          </a:p>
          <a:p>
            <a:r>
              <a:rPr lang="fr-FR" sz="1200" i="1" dirty="0"/>
              <a:t>MS : réaliser un enchaînement de deux actions</a:t>
            </a:r>
          </a:p>
          <a:p>
            <a:r>
              <a:rPr lang="fr-FR" sz="1200" i="1" dirty="0"/>
              <a:t>GS : réaliser un enchaînement de trois actions</a:t>
            </a:r>
          </a:p>
        </p:txBody>
      </p:sp>
    </p:spTree>
    <p:extLst>
      <p:ext uri="{BB962C8B-B14F-4D97-AF65-F5344CB8AC3E}">
        <p14:creationId xmlns:p14="http://schemas.microsoft.com/office/powerpoint/2010/main" val="75776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21"/>
        <p:cNvGrpSpPr/>
        <p:nvPr/>
      </p:nvGrpSpPr>
      <p:grpSpPr>
        <a:xfrm>
          <a:off x="0" y="0"/>
          <a:ext cx="0" cy="0"/>
          <a:chOff x="0" y="0"/>
          <a:chExt cx="0" cy="0"/>
        </a:xfrm>
      </p:grpSpPr>
      <p:grpSp>
        <p:nvGrpSpPr>
          <p:cNvPr id="5222" name="Google Shape;5222;p80"/>
          <p:cNvGrpSpPr/>
          <p:nvPr/>
        </p:nvGrpSpPr>
        <p:grpSpPr>
          <a:xfrm rot="-5400000">
            <a:off x="253738" y="174008"/>
            <a:ext cx="4855725" cy="4584012"/>
            <a:chOff x="4544101" y="322704"/>
            <a:chExt cx="4764719" cy="4498098"/>
          </a:xfrm>
        </p:grpSpPr>
        <p:sp>
          <p:nvSpPr>
            <p:cNvPr id="5223" name="Google Shape;5223;p80"/>
            <p:cNvSpPr/>
            <p:nvPr/>
          </p:nvSpPr>
          <p:spPr>
            <a:xfrm rot="-5400000">
              <a:off x="4868120" y="592796"/>
              <a:ext cx="3880390" cy="3390833"/>
            </a:xfrm>
            <a:custGeom>
              <a:avLst/>
              <a:gdLst/>
              <a:ahLst/>
              <a:cxnLst/>
              <a:rect l="l" t="t" r="r" b="b"/>
              <a:pathLst>
                <a:path w="46369" h="40519" extrusionOk="0">
                  <a:moveTo>
                    <a:pt x="35639" y="0"/>
                  </a:moveTo>
                  <a:lnTo>
                    <a:pt x="35135" y="20"/>
                  </a:lnTo>
                  <a:lnTo>
                    <a:pt x="34631" y="61"/>
                  </a:lnTo>
                  <a:lnTo>
                    <a:pt x="34126" y="121"/>
                  </a:lnTo>
                  <a:lnTo>
                    <a:pt x="33602" y="202"/>
                  </a:lnTo>
                  <a:lnTo>
                    <a:pt x="33098" y="303"/>
                  </a:lnTo>
                  <a:lnTo>
                    <a:pt x="32614" y="424"/>
                  </a:lnTo>
                  <a:lnTo>
                    <a:pt x="32110" y="565"/>
                  </a:lnTo>
                  <a:lnTo>
                    <a:pt x="31625" y="706"/>
                  </a:lnTo>
                  <a:lnTo>
                    <a:pt x="31141" y="887"/>
                  </a:lnTo>
                  <a:lnTo>
                    <a:pt x="30657" y="1089"/>
                  </a:lnTo>
                  <a:lnTo>
                    <a:pt x="30193" y="1291"/>
                  </a:lnTo>
                  <a:lnTo>
                    <a:pt x="29730" y="1513"/>
                  </a:lnTo>
                  <a:lnTo>
                    <a:pt x="29286" y="1755"/>
                  </a:lnTo>
                  <a:lnTo>
                    <a:pt x="28842" y="1997"/>
                  </a:lnTo>
                  <a:lnTo>
                    <a:pt x="27995" y="2602"/>
                  </a:lnTo>
                  <a:lnTo>
                    <a:pt x="27209" y="3126"/>
                  </a:lnTo>
                  <a:lnTo>
                    <a:pt x="26422" y="3590"/>
                  </a:lnTo>
                  <a:lnTo>
                    <a:pt x="25676" y="3993"/>
                  </a:lnTo>
                  <a:lnTo>
                    <a:pt x="24929" y="4336"/>
                  </a:lnTo>
                  <a:lnTo>
                    <a:pt x="24546" y="4498"/>
                  </a:lnTo>
                  <a:lnTo>
                    <a:pt x="24183" y="4639"/>
                  </a:lnTo>
                  <a:lnTo>
                    <a:pt x="23820" y="4760"/>
                  </a:lnTo>
                  <a:lnTo>
                    <a:pt x="23437" y="4861"/>
                  </a:lnTo>
                  <a:lnTo>
                    <a:pt x="22711" y="5062"/>
                  </a:lnTo>
                  <a:lnTo>
                    <a:pt x="21945" y="5204"/>
                  </a:lnTo>
                  <a:lnTo>
                    <a:pt x="21158" y="5304"/>
                  </a:lnTo>
                  <a:lnTo>
                    <a:pt x="20371" y="5365"/>
                  </a:lnTo>
                  <a:lnTo>
                    <a:pt x="19524" y="5405"/>
                  </a:lnTo>
                  <a:lnTo>
                    <a:pt x="17729" y="5405"/>
                  </a:lnTo>
                  <a:lnTo>
                    <a:pt x="16761" y="5365"/>
                  </a:lnTo>
                  <a:lnTo>
                    <a:pt x="15733" y="5304"/>
                  </a:lnTo>
                  <a:lnTo>
                    <a:pt x="15208" y="5284"/>
                  </a:lnTo>
                  <a:lnTo>
                    <a:pt x="14664" y="5284"/>
                  </a:lnTo>
                  <a:lnTo>
                    <a:pt x="14099" y="5345"/>
                  </a:lnTo>
                  <a:lnTo>
                    <a:pt x="13534" y="5405"/>
                  </a:lnTo>
                  <a:lnTo>
                    <a:pt x="12969" y="5506"/>
                  </a:lnTo>
                  <a:lnTo>
                    <a:pt x="12385" y="5627"/>
                  </a:lnTo>
                  <a:lnTo>
                    <a:pt x="11800" y="5788"/>
                  </a:lnTo>
                  <a:lnTo>
                    <a:pt x="11215" y="5970"/>
                  </a:lnTo>
                  <a:lnTo>
                    <a:pt x="10630" y="6172"/>
                  </a:lnTo>
                  <a:lnTo>
                    <a:pt x="10045" y="6414"/>
                  </a:lnTo>
                  <a:lnTo>
                    <a:pt x="9480" y="6676"/>
                  </a:lnTo>
                  <a:lnTo>
                    <a:pt x="8895" y="6958"/>
                  </a:lnTo>
                  <a:lnTo>
                    <a:pt x="8310" y="7281"/>
                  </a:lnTo>
                  <a:lnTo>
                    <a:pt x="7746" y="7624"/>
                  </a:lnTo>
                  <a:lnTo>
                    <a:pt x="7201" y="7987"/>
                  </a:lnTo>
                  <a:lnTo>
                    <a:pt x="6657" y="8370"/>
                  </a:lnTo>
                  <a:lnTo>
                    <a:pt x="6112" y="8794"/>
                  </a:lnTo>
                  <a:lnTo>
                    <a:pt x="5588" y="9237"/>
                  </a:lnTo>
                  <a:lnTo>
                    <a:pt x="5063" y="9681"/>
                  </a:lnTo>
                  <a:lnTo>
                    <a:pt x="4579" y="10185"/>
                  </a:lnTo>
                  <a:lnTo>
                    <a:pt x="4095" y="10689"/>
                  </a:lnTo>
                  <a:lnTo>
                    <a:pt x="3631" y="11214"/>
                  </a:lnTo>
                  <a:lnTo>
                    <a:pt x="3188" y="11779"/>
                  </a:lnTo>
                  <a:lnTo>
                    <a:pt x="2764" y="12343"/>
                  </a:lnTo>
                  <a:lnTo>
                    <a:pt x="2381" y="12948"/>
                  </a:lnTo>
                  <a:lnTo>
                    <a:pt x="1998" y="13574"/>
                  </a:lnTo>
                  <a:lnTo>
                    <a:pt x="1655" y="14199"/>
                  </a:lnTo>
                  <a:lnTo>
                    <a:pt x="1332" y="14864"/>
                  </a:lnTo>
                  <a:lnTo>
                    <a:pt x="1030" y="15550"/>
                  </a:lnTo>
                  <a:lnTo>
                    <a:pt x="767" y="16256"/>
                  </a:lnTo>
                  <a:lnTo>
                    <a:pt x="546" y="16962"/>
                  </a:lnTo>
                  <a:lnTo>
                    <a:pt x="344" y="17708"/>
                  </a:lnTo>
                  <a:lnTo>
                    <a:pt x="182" y="18454"/>
                  </a:lnTo>
                  <a:lnTo>
                    <a:pt x="82" y="19201"/>
                  </a:lnTo>
                  <a:lnTo>
                    <a:pt x="21" y="19947"/>
                  </a:lnTo>
                  <a:lnTo>
                    <a:pt x="1" y="20673"/>
                  </a:lnTo>
                  <a:lnTo>
                    <a:pt x="41" y="21379"/>
                  </a:lnTo>
                  <a:lnTo>
                    <a:pt x="102" y="22085"/>
                  </a:lnTo>
                  <a:lnTo>
                    <a:pt x="223" y="22791"/>
                  </a:lnTo>
                  <a:lnTo>
                    <a:pt x="384" y="23476"/>
                  </a:lnTo>
                  <a:lnTo>
                    <a:pt x="566" y="24142"/>
                  </a:lnTo>
                  <a:lnTo>
                    <a:pt x="808" y="24807"/>
                  </a:lnTo>
                  <a:lnTo>
                    <a:pt x="1070" y="25433"/>
                  </a:lnTo>
                  <a:lnTo>
                    <a:pt x="1352" y="26058"/>
                  </a:lnTo>
                  <a:lnTo>
                    <a:pt x="1695" y="26683"/>
                  </a:lnTo>
                  <a:lnTo>
                    <a:pt x="2038" y="27268"/>
                  </a:lnTo>
                  <a:lnTo>
                    <a:pt x="2441" y="27833"/>
                  </a:lnTo>
                  <a:lnTo>
                    <a:pt x="2845" y="28397"/>
                  </a:lnTo>
                  <a:lnTo>
                    <a:pt x="3288" y="28922"/>
                  </a:lnTo>
                  <a:lnTo>
                    <a:pt x="3752" y="29426"/>
                  </a:lnTo>
                  <a:lnTo>
                    <a:pt x="4236" y="29910"/>
                  </a:lnTo>
                  <a:lnTo>
                    <a:pt x="4741" y="30374"/>
                  </a:lnTo>
                  <a:lnTo>
                    <a:pt x="5265" y="30818"/>
                  </a:lnTo>
                  <a:lnTo>
                    <a:pt x="5810" y="31221"/>
                  </a:lnTo>
                  <a:lnTo>
                    <a:pt x="6354" y="31604"/>
                  </a:lnTo>
                  <a:lnTo>
                    <a:pt x="6939" y="31967"/>
                  </a:lnTo>
                  <a:lnTo>
                    <a:pt x="7524" y="32290"/>
                  </a:lnTo>
                  <a:lnTo>
                    <a:pt x="8109" y="32572"/>
                  </a:lnTo>
                  <a:lnTo>
                    <a:pt x="8714" y="32835"/>
                  </a:lnTo>
                  <a:lnTo>
                    <a:pt x="9319" y="33077"/>
                  </a:lnTo>
                  <a:lnTo>
                    <a:pt x="9944" y="33278"/>
                  </a:lnTo>
                  <a:lnTo>
                    <a:pt x="10569" y="33440"/>
                  </a:lnTo>
                  <a:lnTo>
                    <a:pt x="11195" y="33561"/>
                  </a:lnTo>
                  <a:lnTo>
                    <a:pt x="11820" y="33662"/>
                  </a:lnTo>
                  <a:lnTo>
                    <a:pt x="13292" y="33803"/>
                  </a:lnTo>
                  <a:lnTo>
                    <a:pt x="14704" y="33944"/>
                  </a:lnTo>
                  <a:lnTo>
                    <a:pt x="15390" y="34025"/>
                  </a:lnTo>
                  <a:lnTo>
                    <a:pt x="16055" y="34105"/>
                  </a:lnTo>
                  <a:lnTo>
                    <a:pt x="16701" y="34206"/>
                  </a:lnTo>
                  <a:lnTo>
                    <a:pt x="17326" y="34347"/>
                  </a:lnTo>
                  <a:lnTo>
                    <a:pt x="17931" y="34509"/>
                  </a:lnTo>
                  <a:lnTo>
                    <a:pt x="18496" y="34710"/>
                  </a:lnTo>
                  <a:lnTo>
                    <a:pt x="18778" y="34811"/>
                  </a:lnTo>
                  <a:lnTo>
                    <a:pt x="19040" y="34932"/>
                  </a:lnTo>
                  <a:lnTo>
                    <a:pt x="19302" y="35073"/>
                  </a:lnTo>
                  <a:lnTo>
                    <a:pt x="19565" y="35235"/>
                  </a:lnTo>
                  <a:lnTo>
                    <a:pt x="19807" y="35396"/>
                  </a:lnTo>
                  <a:lnTo>
                    <a:pt x="20028" y="35557"/>
                  </a:lnTo>
                  <a:lnTo>
                    <a:pt x="20271" y="35759"/>
                  </a:lnTo>
                  <a:lnTo>
                    <a:pt x="20472" y="35961"/>
                  </a:lnTo>
                  <a:lnTo>
                    <a:pt x="20674" y="36183"/>
                  </a:lnTo>
                  <a:lnTo>
                    <a:pt x="20876" y="36425"/>
                  </a:lnTo>
                  <a:lnTo>
                    <a:pt x="21077" y="36687"/>
                  </a:lnTo>
                  <a:lnTo>
                    <a:pt x="21239" y="36969"/>
                  </a:lnTo>
                  <a:lnTo>
                    <a:pt x="21541" y="37453"/>
                  </a:lnTo>
                  <a:lnTo>
                    <a:pt x="21864" y="37917"/>
                  </a:lnTo>
                  <a:lnTo>
                    <a:pt x="22207" y="38341"/>
                  </a:lnTo>
                  <a:lnTo>
                    <a:pt x="22570" y="38764"/>
                  </a:lnTo>
                  <a:lnTo>
                    <a:pt x="22953" y="39127"/>
                  </a:lnTo>
                  <a:lnTo>
                    <a:pt x="23356" y="39470"/>
                  </a:lnTo>
                  <a:lnTo>
                    <a:pt x="23558" y="39611"/>
                  </a:lnTo>
                  <a:lnTo>
                    <a:pt x="23780" y="39752"/>
                  </a:lnTo>
                  <a:lnTo>
                    <a:pt x="24002" y="39894"/>
                  </a:lnTo>
                  <a:lnTo>
                    <a:pt x="24224" y="40015"/>
                  </a:lnTo>
                  <a:lnTo>
                    <a:pt x="24466" y="40115"/>
                  </a:lnTo>
                  <a:lnTo>
                    <a:pt x="24728" y="40216"/>
                  </a:lnTo>
                  <a:lnTo>
                    <a:pt x="24970" y="40297"/>
                  </a:lnTo>
                  <a:lnTo>
                    <a:pt x="25232" y="40378"/>
                  </a:lnTo>
                  <a:lnTo>
                    <a:pt x="25514" y="40438"/>
                  </a:lnTo>
                  <a:lnTo>
                    <a:pt x="25797" y="40479"/>
                  </a:lnTo>
                  <a:lnTo>
                    <a:pt x="26079" y="40519"/>
                  </a:lnTo>
                  <a:lnTo>
                    <a:pt x="27007" y="40519"/>
                  </a:lnTo>
                  <a:lnTo>
                    <a:pt x="27330" y="40479"/>
                  </a:lnTo>
                  <a:lnTo>
                    <a:pt x="27672" y="40438"/>
                  </a:lnTo>
                  <a:lnTo>
                    <a:pt x="28015" y="40378"/>
                  </a:lnTo>
                  <a:lnTo>
                    <a:pt x="28378" y="40297"/>
                  </a:lnTo>
                  <a:lnTo>
                    <a:pt x="28741" y="40196"/>
                  </a:lnTo>
                  <a:lnTo>
                    <a:pt x="29125" y="40075"/>
                  </a:lnTo>
                  <a:lnTo>
                    <a:pt x="29810" y="39833"/>
                  </a:lnTo>
                  <a:lnTo>
                    <a:pt x="30456" y="39591"/>
                  </a:lnTo>
                  <a:lnTo>
                    <a:pt x="31061" y="39309"/>
                  </a:lnTo>
                  <a:lnTo>
                    <a:pt x="31646" y="39006"/>
                  </a:lnTo>
                  <a:lnTo>
                    <a:pt x="32210" y="38704"/>
                  </a:lnTo>
                  <a:lnTo>
                    <a:pt x="32715" y="38381"/>
                  </a:lnTo>
                  <a:lnTo>
                    <a:pt x="33219" y="38038"/>
                  </a:lnTo>
                  <a:lnTo>
                    <a:pt x="33683" y="37675"/>
                  </a:lnTo>
                  <a:lnTo>
                    <a:pt x="34126" y="37312"/>
                  </a:lnTo>
                  <a:lnTo>
                    <a:pt x="34530" y="36929"/>
                  </a:lnTo>
                  <a:lnTo>
                    <a:pt x="34913" y="36546"/>
                  </a:lnTo>
                  <a:lnTo>
                    <a:pt x="35296" y="36162"/>
                  </a:lnTo>
                  <a:lnTo>
                    <a:pt x="35639" y="35759"/>
                  </a:lnTo>
                  <a:lnTo>
                    <a:pt x="35962" y="35356"/>
                  </a:lnTo>
                  <a:lnTo>
                    <a:pt x="36264" y="34932"/>
                  </a:lnTo>
                  <a:lnTo>
                    <a:pt x="36547" y="34529"/>
                  </a:lnTo>
                  <a:lnTo>
                    <a:pt x="36809" y="34105"/>
                  </a:lnTo>
                  <a:lnTo>
                    <a:pt x="37051" y="33702"/>
                  </a:lnTo>
                  <a:lnTo>
                    <a:pt x="37293" y="33278"/>
                  </a:lnTo>
                  <a:lnTo>
                    <a:pt x="37515" y="32875"/>
                  </a:lnTo>
                  <a:lnTo>
                    <a:pt x="37918" y="32048"/>
                  </a:lnTo>
                  <a:lnTo>
                    <a:pt x="38281" y="31261"/>
                  </a:lnTo>
                  <a:lnTo>
                    <a:pt x="38604" y="30495"/>
                  </a:lnTo>
                  <a:lnTo>
                    <a:pt x="38886" y="29789"/>
                  </a:lnTo>
                  <a:lnTo>
                    <a:pt x="39169" y="29124"/>
                  </a:lnTo>
                  <a:lnTo>
                    <a:pt x="39431" y="28519"/>
                  </a:lnTo>
                  <a:lnTo>
                    <a:pt x="39713" y="27954"/>
                  </a:lnTo>
                  <a:lnTo>
                    <a:pt x="40016" y="27429"/>
                  </a:lnTo>
                  <a:lnTo>
                    <a:pt x="40338" y="26925"/>
                  </a:lnTo>
                  <a:lnTo>
                    <a:pt x="40681" y="26441"/>
                  </a:lnTo>
                  <a:lnTo>
                    <a:pt x="41044" y="25957"/>
                  </a:lnTo>
                  <a:lnTo>
                    <a:pt x="41407" y="25493"/>
                  </a:lnTo>
                  <a:lnTo>
                    <a:pt x="42154" y="24565"/>
                  </a:lnTo>
                  <a:lnTo>
                    <a:pt x="42920" y="23618"/>
                  </a:lnTo>
                  <a:lnTo>
                    <a:pt x="43283" y="23133"/>
                  </a:lnTo>
                  <a:lnTo>
                    <a:pt x="43646" y="22649"/>
                  </a:lnTo>
                  <a:lnTo>
                    <a:pt x="43989" y="22125"/>
                  </a:lnTo>
                  <a:lnTo>
                    <a:pt x="44312" y="21601"/>
                  </a:lnTo>
                  <a:lnTo>
                    <a:pt x="44614" y="21036"/>
                  </a:lnTo>
                  <a:lnTo>
                    <a:pt x="44896" y="20451"/>
                  </a:lnTo>
                  <a:lnTo>
                    <a:pt x="45159" y="19806"/>
                  </a:lnTo>
                  <a:lnTo>
                    <a:pt x="45421" y="19059"/>
                  </a:lnTo>
                  <a:lnTo>
                    <a:pt x="45663" y="18253"/>
                  </a:lnTo>
                  <a:lnTo>
                    <a:pt x="45885" y="17385"/>
                  </a:lnTo>
                  <a:lnTo>
                    <a:pt x="46066" y="16437"/>
                  </a:lnTo>
                  <a:lnTo>
                    <a:pt x="46147" y="15953"/>
                  </a:lnTo>
                  <a:lnTo>
                    <a:pt x="46207" y="15449"/>
                  </a:lnTo>
                  <a:lnTo>
                    <a:pt x="46268" y="14945"/>
                  </a:lnTo>
                  <a:lnTo>
                    <a:pt x="46308" y="14421"/>
                  </a:lnTo>
                  <a:lnTo>
                    <a:pt x="46349" y="13896"/>
                  </a:lnTo>
                  <a:lnTo>
                    <a:pt x="46369" y="13352"/>
                  </a:lnTo>
                  <a:lnTo>
                    <a:pt x="46369" y="12807"/>
                  </a:lnTo>
                  <a:lnTo>
                    <a:pt x="46349" y="12242"/>
                  </a:lnTo>
                  <a:lnTo>
                    <a:pt x="46308" y="11698"/>
                  </a:lnTo>
                  <a:lnTo>
                    <a:pt x="46268" y="11133"/>
                  </a:lnTo>
                  <a:lnTo>
                    <a:pt x="46187" y="10568"/>
                  </a:lnTo>
                  <a:lnTo>
                    <a:pt x="46107" y="10004"/>
                  </a:lnTo>
                  <a:lnTo>
                    <a:pt x="45986" y="9419"/>
                  </a:lnTo>
                  <a:lnTo>
                    <a:pt x="45844" y="8854"/>
                  </a:lnTo>
                  <a:lnTo>
                    <a:pt x="45703" y="8289"/>
                  </a:lnTo>
                  <a:lnTo>
                    <a:pt x="45522" y="7725"/>
                  </a:lnTo>
                  <a:lnTo>
                    <a:pt x="45300" y="7160"/>
                  </a:lnTo>
                  <a:lnTo>
                    <a:pt x="45078" y="6595"/>
                  </a:lnTo>
                  <a:lnTo>
                    <a:pt x="44816" y="6051"/>
                  </a:lnTo>
                  <a:lnTo>
                    <a:pt x="44533" y="5486"/>
                  </a:lnTo>
                  <a:lnTo>
                    <a:pt x="44231" y="4941"/>
                  </a:lnTo>
                  <a:lnTo>
                    <a:pt x="43888" y="4417"/>
                  </a:lnTo>
                  <a:lnTo>
                    <a:pt x="43505" y="3893"/>
                  </a:lnTo>
                  <a:lnTo>
                    <a:pt x="43122" y="3429"/>
                  </a:lnTo>
                  <a:lnTo>
                    <a:pt x="42738" y="2985"/>
                  </a:lnTo>
                  <a:lnTo>
                    <a:pt x="42335" y="2582"/>
                  </a:lnTo>
                  <a:lnTo>
                    <a:pt x="41912" y="2198"/>
                  </a:lnTo>
                  <a:lnTo>
                    <a:pt x="41468" y="1856"/>
                  </a:lnTo>
                  <a:lnTo>
                    <a:pt x="41024" y="1533"/>
                  </a:lnTo>
                  <a:lnTo>
                    <a:pt x="40560" y="1250"/>
                  </a:lnTo>
                  <a:lnTo>
                    <a:pt x="40096" y="1008"/>
                  </a:lnTo>
                  <a:lnTo>
                    <a:pt x="39632" y="787"/>
                  </a:lnTo>
                  <a:lnTo>
                    <a:pt x="39148" y="605"/>
                  </a:lnTo>
                  <a:lnTo>
                    <a:pt x="38664" y="444"/>
                  </a:lnTo>
                  <a:lnTo>
                    <a:pt x="38160" y="303"/>
                  </a:lnTo>
                  <a:lnTo>
                    <a:pt x="37676" y="182"/>
                  </a:lnTo>
                  <a:lnTo>
                    <a:pt x="37172" y="101"/>
                  </a:lnTo>
                  <a:lnTo>
                    <a:pt x="36668" y="40"/>
                  </a:lnTo>
                  <a:lnTo>
                    <a:pt x="36163" y="20"/>
                  </a:lnTo>
                  <a:lnTo>
                    <a:pt x="35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80"/>
            <p:cNvSpPr/>
            <p:nvPr/>
          </p:nvSpPr>
          <p:spPr>
            <a:xfrm rot="-5400000">
              <a:off x="4089190" y="777616"/>
              <a:ext cx="1694705" cy="784882"/>
            </a:xfrm>
            <a:custGeom>
              <a:avLst/>
              <a:gdLst/>
              <a:ahLst/>
              <a:cxnLst/>
              <a:rect l="l" t="t" r="r" b="b"/>
              <a:pathLst>
                <a:path w="20251" h="9379" extrusionOk="0">
                  <a:moveTo>
                    <a:pt x="12324" y="0"/>
                  </a:moveTo>
                  <a:lnTo>
                    <a:pt x="11679" y="20"/>
                  </a:lnTo>
                  <a:lnTo>
                    <a:pt x="11013" y="61"/>
                  </a:lnTo>
                  <a:lnTo>
                    <a:pt x="10327" y="141"/>
                  </a:lnTo>
                  <a:lnTo>
                    <a:pt x="9601" y="262"/>
                  </a:lnTo>
                  <a:lnTo>
                    <a:pt x="8835" y="424"/>
                  </a:lnTo>
                  <a:lnTo>
                    <a:pt x="8028" y="605"/>
                  </a:lnTo>
                  <a:lnTo>
                    <a:pt x="7625" y="726"/>
                  </a:lnTo>
                  <a:lnTo>
                    <a:pt x="7221" y="847"/>
                  </a:lnTo>
                  <a:lnTo>
                    <a:pt x="6495" y="1089"/>
                  </a:lnTo>
                  <a:lnTo>
                    <a:pt x="5830" y="1372"/>
                  </a:lnTo>
                  <a:lnTo>
                    <a:pt x="5204" y="1674"/>
                  </a:lnTo>
                  <a:lnTo>
                    <a:pt x="4640" y="1997"/>
                  </a:lnTo>
                  <a:lnTo>
                    <a:pt x="4115" y="2340"/>
                  </a:lnTo>
                  <a:lnTo>
                    <a:pt x="3651" y="2683"/>
                  </a:lnTo>
                  <a:lnTo>
                    <a:pt x="3228" y="3046"/>
                  </a:lnTo>
                  <a:lnTo>
                    <a:pt x="2825" y="3409"/>
                  </a:lnTo>
                  <a:lnTo>
                    <a:pt x="2482" y="3752"/>
                  </a:lnTo>
                  <a:lnTo>
                    <a:pt x="2159" y="4115"/>
                  </a:lnTo>
                  <a:lnTo>
                    <a:pt x="1856" y="4457"/>
                  </a:lnTo>
                  <a:lnTo>
                    <a:pt x="1332" y="5103"/>
                  </a:lnTo>
                  <a:lnTo>
                    <a:pt x="868" y="5688"/>
                  </a:lnTo>
                  <a:lnTo>
                    <a:pt x="606" y="6031"/>
                  </a:lnTo>
                  <a:lnTo>
                    <a:pt x="384" y="6353"/>
                  </a:lnTo>
                  <a:lnTo>
                    <a:pt x="223" y="6656"/>
                  </a:lnTo>
                  <a:lnTo>
                    <a:pt x="102" y="6938"/>
                  </a:lnTo>
                  <a:lnTo>
                    <a:pt x="41" y="7200"/>
                  </a:lnTo>
                  <a:lnTo>
                    <a:pt x="1" y="7422"/>
                  </a:lnTo>
                  <a:lnTo>
                    <a:pt x="21" y="7624"/>
                  </a:lnTo>
                  <a:lnTo>
                    <a:pt x="82" y="7805"/>
                  </a:lnTo>
                  <a:lnTo>
                    <a:pt x="162" y="7947"/>
                  </a:lnTo>
                  <a:lnTo>
                    <a:pt x="283" y="8047"/>
                  </a:lnTo>
                  <a:lnTo>
                    <a:pt x="445" y="8128"/>
                  </a:lnTo>
                  <a:lnTo>
                    <a:pt x="626" y="8168"/>
                  </a:lnTo>
                  <a:lnTo>
                    <a:pt x="828" y="8189"/>
                  </a:lnTo>
                  <a:lnTo>
                    <a:pt x="1070" y="8148"/>
                  </a:lnTo>
                  <a:lnTo>
                    <a:pt x="1312" y="8088"/>
                  </a:lnTo>
                  <a:lnTo>
                    <a:pt x="1594" y="7967"/>
                  </a:lnTo>
                  <a:lnTo>
                    <a:pt x="2542" y="7422"/>
                  </a:lnTo>
                  <a:lnTo>
                    <a:pt x="3450" y="6918"/>
                  </a:lnTo>
                  <a:lnTo>
                    <a:pt x="4357" y="6474"/>
                  </a:lnTo>
                  <a:lnTo>
                    <a:pt x="5204" y="6091"/>
                  </a:lnTo>
                  <a:lnTo>
                    <a:pt x="6052" y="5768"/>
                  </a:lnTo>
                  <a:lnTo>
                    <a:pt x="6858" y="5486"/>
                  </a:lnTo>
                  <a:lnTo>
                    <a:pt x="7645" y="5264"/>
                  </a:lnTo>
                  <a:lnTo>
                    <a:pt x="8411" y="5083"/>
                  </a:lnTo>
                  <a:lnTo>
                    <a:pt x="9158" y="4942"/>
                  </a:lnTo>
                  <a:lnTo>
                    <a:pt x="9884" y="4861"/>
                  </a:lnTo>
                  <a:lnTo>
                    <a:pt x="10590" y="4820"/>
                  </a:lnTo>
                  <a:lnTo>
                    <a:pt x="11275" y="4820"/>
                  </a:lnTo>
                  <a:lnTo>
                    <a:pt x="11941" y="4861"/>
                  </a:lnTo>
                  <a:lnTo>
                    <a:pt x="12606" y="4921"/>
                  </a:lnTo>
                  <a:lnTo>
                    <a:pt x="13232" y="5042"/>
                  </a:lnTo>
                  <a:lnTo>
                    <a:pt x="13857" y="5204"/>
                  </a:lnTo>
                  <a:lnTo>
                    <a:pt x="14159" y="5284"/>
                  </a:lnTo>
                  <a:lnTo>
                    <a:pt x="14442" y="5405"/>
                  </a:lnTo>
                  <a:lnTo>
                    <a:pt x="14724" y="5526"/>
                  </a:lnTo>
                  <a:lnTo>
                    <a:pt x="14986" y="5647"/>
                  </a:lnTo>
                  <a:lnTo>
                    <a:pt x="15248" y="5809"/>
                  </a:lnTo>
                  <a:lnTo>
                    <a:pt x="15491" y="5970"/>
                  </a:lnTo>
                  <a:lnTo>
                    <a:pt x="15975" y="6313"/>
                  </a:lnTo>
                  <a:lnTo>
                    <a:pt x="16398" y="6676"/>
                  </a:lnTo>
                  <a:lnTo>
                    <a:pt x="16801" y="7059"/>
                  </a:lnTo>
                  <a:lnTo>
                    <a:pt x="17185" y="7442"/>
                  </a:lnTo>
                  <a:lnTo>
                    <a:pt x="17528" y="7826"/>
                  </a:lnTo>
                  <a:lnTo>
                    <a:pt x="18133" y="8511"/>
                  </a:lnTo>
                  <a:lnTo>
                    <a:pt x="18415" y="8814"/>
                  </a:lnTo>
                  <a:lnTo>
                    <a:pt x="18677" y="9056"/>
                  </a:lnTo>
                  <a:lnTo>
                    <a:pt x="18899" y="9237"/>
                  </a:lnTo>
                  <a:lnTo>
                    <a:pt x="19020" y="9298"/>
                  </a:lnTo>
                  <a:lnTo>
                    <a:pt x="19141" y="9358"/>
                  </a:lnTo>
                  <a:lnTo>
                    <a:pt x="19242" y="9379"/>
                  </a:lnTo>
                  <a:lnTo>
                    <a:pt x="19363" y="9379"/>
                  </a:lnTo>
                  <a:lnTo>
                    <a:pt x="19464" y="9358"/>
                  </a:lnTo>
                  <a:lnTo>
                    <a:pt x="19565" y="9318"/>
                  </a:lnTo>
                  <a:lnTo>
                    <a:pt x="19665" y="9237"/>
                  </a:lnTo>
                  <a:lnTo>
                    <a:pt x="19746" y="9157"/>
                  </a:lnTo>
                  <a:lnTo>
                    <a:pt x="19847" y="9036"/>
                  </a:lnTo>
                  <a:lnTo>
                    <a:pt x="19928" y="8915"/>
                  </a:lnTo>
                  <a:lnTo>
                    <a:pt x="19988" y="8753"/>
                  </a:lnTo>
                  <a:lnTo>
                    <a:pt x="20049" y="8592"/>
                  </a:lnTo>
                  <a:lnTo>
                    <a:pt x="20109" y="8411"/>
                  </a:lnTo>
                  <a:lnTo>
                    <a:pt x="20149" y="8209"/>
                  </a:lnTo>
                  <a:lnTo>
                    <a:pt x="20230" y="7765"/>
                  </a:lnTo>
                  <a:lnTo>
                    <a:pt x="20250" y="7281"/>
                  </a:lnTo>
                  <a:lnTo>
                    <a:pt x="20230" y="6757"/>
                  </a:lnTo>
                  <a:lnTo>
                    <a:pt x="20170" y="6212"/>
                  </a:lnTo>
                  <a:lnTo>
                    <a:pt x="20049" y="5627"/>
                  </a:lnTo>
                  <a:lnTo>
                    <a:pt x="19968" y="5345"/>
                  </a:lnTo>
                  <a:lnTo>
                    <a:pt x="19887" y="5042"/>
                  </a:lnTo>
                  <a:lnTo>
                    <a:pt x="19766" y="4760"/>
                  </a:lnTo>
                  <a:lnTo>
                    <a:pt x="19665" y="4457"/>
                  </a:lnTo>
                  <a:lnTo>
                    <a:pt x="19524" y="4175"/>
                  </a:lnTo>
                  <a:lnTo>
                    <a:pt x="19363" y="3873"/>
                  </a:lnTo>
                  <a:lnTo>
                    <a:pt x="19202" y="3590"/>
                  </a:lnTo>
                  <a:lnTo>
                    <a:pt x="19020" y="3308"/>
                  </a:lnTo>
                  <a:lnTo>
                    <a:pt x="18818" y="3025"/>
                  </a:lnTo>
                  <a:lnTo>
                    <a:pt x="18617" y="2763"/>
                  </a:lnTo>
                  <a:lnTo>
                    <a:pt x="18375" y="2501"/>
                  </a:lnTo>
                  <a:lnTo>
                    <a:pt x="18133" y="2259"/>
                  </a:lnTo>
                  <a:lnTo>
                    <a:pt x="17850" y="2017"/>
                  </a:lnTo>
                  <a:lnTo>
                    <a:pt x="17568" y="1775"/>
                  </a:lnTo>
                  <a:lnTo>
                    <a:pt x="17104" y="1452"/>
                  </a:lnTo>
                  <a:lnTo>
                    <a:pt x="16620" y="1150"/>
                  </a:lnTo>
                  <a:lnTo>
                    <a:pt x="16136" y="888"/>
                  </a:lnTo>
                  <a:lnTo>
                    <a:pt x="15632" y="646"/>
                  </a:lnTo>
                  <a:lnTo>
                    <a:pt x="15127" y="464"/>
                  </a:lnTo>
                  <a:lnTo>
                    <a:pt x="14603" y="303"/>
                  </a:lnTo>
                  <a:lnTo>
                    <a:pt x="14059" y="162"/>
                  </a:lnTo>
                  <a:lnTo>
                    <a:pt x="13514" y="81"/>
                  </a:lnTo>
                  <a:lnTo>
                    <a:pt x="12929" y="20"/>
                  </a:lnTo>
                  <a:lnTo>
                    <a:pt x="123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80"/>
            <p:cNvSpPr/>
            <p:nvPr/>
          </p:nvSpPr>
          <p:spPr>
            <a:xfrm rot="-5400000">
              <a:off x="7984669" y="2625693"/>
              <a:ext cx="688644" cy="433907"/>
            </a:xfrm>
            <a:custGeom>
              <a:avLst/>
              <a:gdLst/>
              <a:ahLst/>
              <a:cxnLst/>
              <a:rect l="l" t="t" r="r" b="b"/>
              <a:pathLst>
                <a:path w="8229" h="5185" extrusionOk="0">
                  <a:moveTo>
                    <a:pt x="2077" y="1"/>
                  </a:moveTo>
                  <a:lnTo>
                    <a:pt x="1634" y="21"/>
                  </a:lnTo>
                  <a:lnTo>
                    <a:pt x="1271" y="81"/>
                  </a:lnTo>
                  <a:lnTo>
                    <a:pt x="928" y="162"/>
                  </a:lnTo>
                  <a:lnTo>
                    <a:pt x="645" y="283"/>
                  </a:lnTo>
                  <a:lnTo>
                    <a:pt x="424" y="444"/>
                  </a:lnTo>
                  <a:lnTo>
                    <a:pt x="323" y="525"/>
                  </a:lnTo>
                  <a:lnTo>
                    <a:pt x="242" y="606"/>
                  </a:lnTo>
                  <a:lnTo>
                    <a:pt x="161" y="707"/>
                  </a:lnTo>
                  <a:lnTo>
                    <a:pt x="101" y="787"/>
                  </a:lnTo>
                  <a:lnTo>
                    <a:pt x="61" y="888"/>
                  </a:lnTo>
                  <a:lnTo>
                    <a:pt x="20" y="989"/>
                  </a:lnTo>
                  <a:lnTo>
                    <a:pt x="20" y="1090"/>
                  </a:lnTo>
                  <a:lnTo>
                    <a:pt x="0" y="1191"/>
                  </a:lnTo>
                  <a:lnTo>
                    <a:pt x="20" y="1292"/>
                  </a:lnTo>
                  <a:lnTo>
                    <a:pt x="40" y="1392"/>
                  </a:lnTo>
                  <a:lnTo>
                    <a:pt x="81" y="1493"/>
                  </a:lnTo>
                  <a:lnTo>
                    <a:pt x="121" y="1574"/>
                  </a:lnTo>
                  <a:lnTo>
                    <a:pt x="182" y="1675"/>
                  </a:lnTo>
                  <a:lnTo>
                    <a:pt x="262" y="1776"/>
                  </a:lnTo>
                  <a:lnTo>
                    <a:pt x="343" y="1856"/>
                  </a:lnTo>
                  <a:lnTo>
                    <a:pt x="444" y="1937"/>
                  </a:lnTo>
                  <a:lnTo>
                    <a:pt x="565" y="2018"/>
                  </a:lnTo>
                  <a:lnTo>
                    <a:pt x="706" y="2078"/>
                  </a:lnTo>
                  <a:lnTo>
                    <a:pt x="1008" y="2219"/>
                  </a:lnTo>
                  <a:lnTo>
                    <a:pt x="1372" y="2300"/>
                  </a:lnTo>
                  <a:lnTo>
                    <a:pt x="1735" y="2381"/>
                  </a:lnTo>
                  <a:lnTo>
                    <a:pt x="2077" y="2421"/>
                  </a:lnTo>
                  <a:lnTo>
                    <a:pt x="2703" y="2481"/>
                  </a:lnTo>
                  <a:lnTo>
                    <a:pt x="3227" y="2522"/>
                  </a:lnTo>
                  <a:lnTo>
                    <a:pt x="3671" y="2582"/>
                  </a:lnTo>
                  <a:lnTo>
                    <a:pt x="3893" y="2623"/>
                  </a:lnTo>
                  <a:lnTo>
                    <a:pt x="4094" y="2663"/>
                  </a:lnTo>
                  <a:lnTo>
                    <a:pt x="4296" y="2744"/>
                  </a:lnTo>
                  <a:lnTo>
                    <a:pt x="4477" y="2865"/>
                  </a:lnTo>
                  <a:lnTo>
                    <a:pt x="4679" y="2986"/>
                  </a:lnTo>
                  <a:lnTo>
                    <a:pt x="4881" y="3167"/>
                  </a:lnTo>
                  <a:lnTo>
                    <a:pt x="5083" y="3369"/>
                  </a:lnTo>
                  <a:lnTo>
                    <a:pt x="5284" y="3631"/>
                  </a:lnTo>
                  <a:lnTo>
                    <a:pt x="5990" y="4539"/>
                  </a:lnTo>
                  <a:lnTo>
                    <a:pt x="6252" y="4841"/>
                  </a:lnTo>
                  <a:lnTo>
                    <a:pt x="6373" y="4962"/>
                  </a:lnTo>
                  <a:lnTo>
                    <a:pt x="6474" y="5043"/>
                  </a:lnTo>
                  <a:lnTo>
                    <a:pt x="6595" y="5103"/>
                  </a:lnTo>
                  <a:lnTo>
                    <a:pt x="6716" y="5164"/>
                  </a:lnTo>
                  <a:lnTo>
                    <a:pt x="6837" y="5184"/>
                  </a:lnTo>
                  <a:lnTo>
                    <a:pt x="6978" y="5184"/>
                  </a:lnTo>
                  <a:lnTo>
                    <a:pt x="7120" y="5164"/>
                  </a:lnTo>
                  <a:lnTo>
                    <a:pt x="7281" y="5124"/>
                  </a:lnTo>
                  <a:lnTo>
                    <a:pt x="7644" y="4982"/>
                  </a:lnTo>
                  <a:lnTo>
                    <a:pt x="7745" y="4922"/>
                  </a:lnTo>
                  <a:lnTo>
                    <a:pt x="7846" y="4861"/>
                  </a:lnTo>
                  <a:lnTo>
                    <a:pt x="7926" y="4801"/>
                  </a:lnTo>
                  <a:lnTo>
                    <a:pt x="7987" y="4720"/>
                  </a:lnTo>
                  <a:lnTo>
                    <a:pt x="8047" y="4619"/>
                  </a:lnTo>
                  <a:lnTo>
                    <a:pt x="8108" y="4539"/>
                  </a:lnTo>
                  <a:lnTo>
                    <a:pt x="8189" y="4317"/>
                  </a:lnTo>
                  <a:lnTo>
                    <a:pt x="8229" y="4095"/>
                  </a:lnTo>
                  <a:lnTo>
                    <a:pt x="8229" y="3833"/>
                  </a:lnTo>
                  <a:lnTo>
                    <a:pt x="8209" y="3550"/>
                  </a:lnTo>
                  <a:lnTo>
                    <a:pt x="8148" y="3268"/>
                  </a:lnTo>
                  <a:lnTo>
                    <a:pt x="8047" y="2986"/>
                  </a:lnTo>
                  <a:lnTo>
                    <a:pt x="7926" y="2683"/>
                  </a:lnTo>
                  <a:lnTo>
                    <a:pt x="7785" y="2401"/>
                  </a:lnTo>
                  <a:lnTo>
                    <a:pt x="7604" y="2098"/>
                  </a:lnTo>
                  <a:lnTo>
                    <a:pt x="7382" y="1816"/>
                  </a:lnTo>
                  <a:lnTo>
                    <a:pt x="7160" y="1554"/>
                  </a:lnTo>
                  <a:lnTo>
                    <a:pt x="6898" y="1292"/>
                  </a:lnTo>
                  <a:lnTo>
                    <a:pt x="6615" y="1070"/>
                  </a:lnTo>
                  <a:lnTo>
                    <a:pt x="6313" y="868"/>
                  </a:lnTo>
                  <a:lnTo>
                    <a:pt x="5970" y="686"/>
                  </a:lnTo>
                  <a:lnTo>
                    <a:pt x="5627" y="525"/>
                  </a:lnTo>
                  <a:lnTo>
                    <a:pt x="5244" y="404"/>
                  </a:lnTo>
                  <a:lnTo>
                    <a:pt x="4881" y="303"/>
                  </a:lnTo>
                  <a:lnTo>
                    <a:pt x="4498" y="223"/>
                  </a:lnTo>
                  <a:lnTo>
                    <a:pt x="4114" y="142"/>
                  </a:lnTo>
                  <a:lnTo>
                    <a:pt x="3751" y="102"/>
                  </a:lnTo>
                  <a:lnTo>
                    <a:pt x="3106" y="21"/>
                  </a:lnTo>
                  <a:lnTo>
                    <a:pt x="2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80"/>
            <p:cNvSpPr/>
            <p:nvPr/>
          </p:nvSpPr>
          <p:spPr>
            <a:xfrm rot="-5400000">
              <a:off x="7949190" y="672925"/>
              <a:ext cx="1291260" cy="1428001"/>
            </a:xfrm>
            <a:custGeom>
              <a:avLst/>
              <a:gdLst/>
              <a:ahLst/>
              <a:cxnLst/>
              <a:rect l="l" t="t" r="r" b="b"/>
              <a:pathLst>
                <a:path w="15430" h="17064" extrusionOk="0">
                  <a:moveTo>
                    <a:pt x="14461" y="1"/>
                  </a:moveTo>
                  <a:lnTo>
                    <a:pt x="14340" y="21"/>
                  </a:lnTo>
                  <a:lnTo>
                    <a:pt x="14219" y="61"/>
                  </a:lnTo>
                  <a:lnTo>
                    <a:pt x="14078" y="122"/>
                  </a:lnTo>
                  <a:lnTo>
                    <a:pt x="13937" y="222"/>
                  </a:lnTo>
                  <a:lnTo>
                    <a:pt x="13776" y="343"/>
                  </a:lnTo>
                  <a:lnTo>
                    <a:pt x="13634" y="485"/>
                  </a:lnTo>
                  <a:lnTo>
                    <a:pt x="13473" y="646"/>
                  </a:lnTo>
                  <a:lnTo>
                    <a:pt x="13312" y="848"/>
                  </a:lnTo>
                  <a:lnTo>
                    <a:pt x="13150" y="1070"/>
                  </a:lnTo>
                  <a:lnTo>
                    <a:pt x="12989" y="1312"/>
                  </a:lnTo>
                  <a:lnTo>
                    <a:pt x="12868" y="1513"/>
                  </a:lnTo>
                  <a:lnTo>
                    <a:pt x="12545" y="2058"/>
                  </a:lnTo>
                  <a:lnTo>
                    <a:pt x="12041" y="2865"/>
                  </a:lnTo>
                  <a:lnTo>
                    <a:pt x="11718" y="3349"/>
                  </a:lnTo>
                  <a:lnTo>
                    <a:pt x="11355" y="3853"/>
                  </a:lnTo>
                  <a:lnTo>
                    <a:pt x="10952" y="4377"/>
                  </a:lnTo>
                  <a:lnTo>
                    <a:pt x="10508" y="4942"/>
                  </a:lnTo>
                  <a:lnTo>
                    <a:pt x="10024" y="5487"/>
                  </a:lnTo>
                  <a:lnTo>
                    <a:pt x="9520" y="6031"/>
                  </a:lnTo>
                  <a:lnTo>
                    <a:pt x="8996" y="6555"/>
                  </a:lnTo>
                  <a:lnTo>
                    <a:pt x="8431" y="7039"/>
                  </a:lnTo>
                  <a:lnTo>
                    <a:pt x="8128" y="7282"/>
                  </a:lnTo>
                  <a:lnTo>
                    <a:pt x="7846" y="7503"/>
                  </a:lnTo>
                  <a:lnTo>
                    <a:pt x="7544" y="7725"/>
                  </a:lnTo>
                  <a:lnTo>
                    <a:pt x="7221" y="7907"/>
                  </a:lnTo>
                  <a:lnTo>
                    <a:pt x="6011" y="8653"/>
                  </a:lnTo>
                  <a:lnTo>
                    <a:pt x="4861" y="9339"/>
                  </a:lnTo>
                  <a:lnTo>
                    <a:pt x="4317" y="9661"/>
                  </a:lnTo>
                  <a:lnTo>
                    <a:pt x="3792" y="10004"/>
                  </a:lnTo>
                  <a:lnTo>
                    <a:pt x="3308" y="10347"/>
                  </a:lnTo>
                  <a:lnTo>
                    <a:pt x="2824" y="10690"/>
                  </a:lnTo>
                  <a:lnTo>
                    <a:pt x="2380" y="11033"/>
                  </a:lnTo>
                  <a:lnTo>
                    <a:pt x="1957" y="11396"/>
                  </a:lnTo>
                  <a:lnTo>
                    <a:pt x="1574" y="11779"/>
                  </a:lnTo>
                  <a:lnTo>
                    <a:pt x="1231" y="12182"/>
                  </a:lnTo>
                  <a:lnTo>
                    <a:pt x="908" y="12606"/>
                  </a:lnTo>
                  <a:lnTo>
                    <a:pt x="626" y="13050"/>
                  </a:lnTo>
                  <a:lnTo>
                    <a:pt x="505" y="13292"/>
                  </a:lnTo>
                  <a:lnTo>
                    <a:pt x="384" y="13534"/>
                  </a:lnTo>
                  <a:lnTo>
                    <a:pt x="283" y="13796"/>
                  </a:lnTo>
                  <a:lnTo>
                    <a:pt x="202" y="14058"/>
                  </a:lnTo>
                  <a:lnTo>
                    <a:pt x="121" y="14320"/>
                  </a:lnTo>
                  <a:lnTo>
                    <a:pt x="61" y="14562"/>
                  </a:lnTo>
                  <a:lnTo>
                    <a:pt x="21" y="14804"/>
                  </a:lnTo>
                  <a:lnTo>
                    <a:pt x="0" y="15026"/>
                  </a:lnTo>
                  <a:lnTo>
                    <a:pt x="0" y="15248"/>
                  </a:lnTo>
                  <a:lnTo>
                    <a:pt x="21" y="15470"/>
                  </a:lnTo>
                  <a:lnTo>
                    <a:pt x="61" y="15652"/>
                  </a:lnTo>
                  <a:lnTo>
                    <a:pt x="121" y="15853"/>
                  </a:lnTo>
                  <a:lnTo>
                    <a:pt x="182" y="16015"/>
                  </a:lnTo>
                  <a:lnTo>
                    <a:pt x="283" y="16176"/>
                  </a:lnTo>
                  <a:lnTo>
                    <a:pt x="384" y="16337"/>
                  </a:lnTo>
                  <a:lnTo>
                    <a:pt x="505" y="16458"/>
                  </a:lnTo>
                  <a:lnTo>
                    <a:pt x="646" y="16579"/>
                  </a:lnTo>
                  <a:lnTo>
                    <a:pt x="807" y="16700"/>
                  </a:lnTo>
                  <a:lnTo>
                    <a:pt x="989" y="16801"/>
                  </a:lnTo>
                  <a:lnTo>
                    <a:pt x="1170" y="16882"/>
                  </a:lnTo>
                  <a:lnTo>
                    <a:pt x="1372" y="16942"/>
                  </a:lnTo>
                  <a:lnTo>
                    <a:pt x="1574" y="17003"/>
                  </a:lnTo>
                  <a:lnTo>
                    <a:pt x="1816" y="17043"/>
                  </a:lnTo>
                  <a:lnTo>
                    <a:pt x="2037" y="17063"/>
                  </a:lnTo>
                  <a:lnTo>
                    <a:pt x="2562" y="17063"/>
                  </a:lnTo>
                  <a:lnTo>
                    <a:pt x="2844" y="17043"/>
                  </a:lnTo>
                  <a:lnTo>
                    <a:pt x="3127" y="17003"/>
                  </a:lnTo>
                  <a:lnTo>
                    <a:pt x="3429" y="16942"/>
                  </a:lnTo>
                  <a:lnTo>
                    <a:pt x="3732" y="16882"/>
                  </a:lnTo>
                  <a:lnTo>
                    <a:pt x="4054" y="16781"/>
                  </a:lnTo>
                  <a:lnTo>
                    <a:pt x="4377" y="16680"/>
                  </a:lnTo>
                  <a:lnTo>
                    <a:pt x="4720" y="16559"/>
                  </a:lnTo>
                  <a:lnTo>
                    <a:pt x="5063" y="16418"/>
                  </a:lnTo>
                  <a:lnTo>
                    <a:pt x="5406" y="16257"/>
                  </a:lnTo>
                  <a:lnTo>
                    <a:pt x="5769" y="16075"/>
                  </a:lnTo>
                  <a:lnTo>
                    <a:pt x="6132" y="15873"/>
                  </a:lnTo>
                  <a:lnTo>
                    <a:pt x="6495" y="15672"/>
                  </a:lnTo>
                  <a:lnTo>
                    <a:pt x="6858" y="15430"/>
                  </a:lnTo>
                  <a:lnTo>
                    <a:pt x="7241" y="15188"/>
                  </a:lnTo>
                  <a:lnTo>
                    <a:pt x="7604" y="14905"/>
                  </a:lnTo>
                  <a:lnTo>
                    <a:pt x="7967" y="14623"/>
                  </a:lnTo>
                  <a:lnTo>
                    <a:pt x="8693" y="14018"/>
                  </a:lnTo>
                  <a:lnTo>
                    <a:pt x="9419" y="13372"/>
                  </a:lnTo>
                  <a:lnTo>
                    <a:pt x="10105" y="12667"/>
                  </a:lnTo>
                  <a:lnTo>
                    <a:pt x="10791" y="11920"/>
                  </a:lnTo>
                  <a:lnTo>
                    <a:pt x="11436" y="11154"/>
                  </a:lnTo>
                  <a:lnTo>
                    <a:pt x="12061" y="10347"/>
                  </a:lnTo>
                  <a:lnTo>
                    <a:pt x="12646" y="9540"/>
                  </a:lnTo>
                  <a:lnTo>
                    <a:pt x="13171" y="8713"/>
                  </a:lnTo>
                  <a:lnTo>
                    <a:pt x="13655" y="7866"/>
                  </a:lnTo>
                  <a:lnTo>
                    <a:pt x="14098" y="7039"/>
                  </a:lnTo>
                  <a:lnTo>
                    <a:pt x="14300" y="6636"/>
                  </a:lnTo>
                  <a:lnTo>
                    <a:pt x="14482" y="6213"/>
                  </a:lnTo>
                  <a:lnTo>
                    <a:pt x="14643" y="5809"/>
                  </a:lnTo>
                  <a:lnTo>
                    <a:pt x="14784" y="5406"/>
                  </a:lnTo>
                  <a:lnTo>
                    <a:pt x="14925" y="5023"/>
                  </a:lnTo>
                  <a:lnTo>
                    <a:pt x="15026" y="4619"/>
                  </a:lnTo>
                  <a:lnTo>
                    <a:pt x="15208" y="3873"/>
                  </a:lnTo>
                  <a:lnTo>
                    <a:pt x="15329" y="3187"/>
                  </a:lnTo>
                  <a:lnTo>
                    <a:pt x="15409" y="2542"/>
                  </a:lnTo>
                  <a:lnTo>
                    <a:pt x="15429" y="1977"/>
                  </a:lnTo>
                  <a:lnTo>
                    <a:pt x="15409" y="1473"/>
                  </a:lnTo>
                  <a:lnTo>
                    <a:pt x="15369" y="1231"/>
                  </a:lnTo>
                  <a:lnTo>
                    <a:pt x="15349" y="1029"/>
                  </a:lnTo>
                  <a:lnTo>
                    <a:pt x="15288" y="828"/>
                  </a:lnTo>
                  <a:lnTo>
                    <a:pt x="15228" y="666"/>
                  </a:lnTo>
                  <a:lnTo>
                    <a:pt x="15167" y="505"/>
                  </a:lnTo>
                  <a:lnTo>
                    <a:pt x="15087" y="364"/>
                  </a:lnTo>
                  <a:lnTo>
                    <a:pt x="15006" y="243"/>
                  </a:lnTo>
                  <a:lnTo>
                    <a:pt x="14905" y="162"/>
                  </a:lnTo>
                  <a:lnTo>
                    <a:pt x="14804" y="81"/>
                  </a:lnTo>
                  <a:lnTo>
                    <a:pt x="14703" y="41"/>
                  </a:lnTo>
                  <a:lnTo>
                    <a:pt x="145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80"/>
            <p:cNvSpPr/>
            <p:nvPr/>
          </p:nvSpPr>
          <p:spPr>
            <a:xfrm rot="-5400000">
              <a:off x="5771957" y="2833325"/>
              <a:ext cx="1541059" cy="2433895"/>
            </a:xfrm>
            <a:custGeom>
              <a:avLst/>
              <a:gdLst/>
              <a:ahLst/>
              <a:cxnLst/>
              <a:rect l="l" t="t" r="r" b="b"/>
              <a:pathLst>
                <a:path w="18415" h="29084" extrusionOk="0">
                  <a:moveTo>
                    <a:pt x="17104" y="0"/>
                  </a:moveTo>
                  <a:lnTo>
                    <a:pt x="16539" y="41"/>
                  </a:lnTo>
                  <a:lnTo>
                    <a:pt x="15894" y="121"/>
                  </a:lnTo>
                  <a:lnTo>
                    <a:pt x="15168" y="262"/>
                  </a:lnTo>
                  <a:lnTo>
                    <a:pt x="14462" y="404"/>
                  </a:lnTo>
                  <a:lnTo>
                    <a:pt x="13756" y="565"/>
                  </a:lnTo>
                  <a:lnTo>
                    <a:pt x="13050" y="747"/>
                  </a:lnTo>
                  <a:lnTo>
                    <a:pt x="12344" y="948"/>
                  </a:lnTo>
                  <a:lnTo>
                    <a:pt x="11658" y="1170"/>
                  </a:lnTo>
                  <a:lnTo>
                    <a:pt x="10973" y="1392"/>
                  </a:lnTo>
                  <a:lnTo>
                    <a:pt x="10287" y="1654"/>
                  </a:lnTo>
                  <a:lnTo>
                    <a:pt x="9621" y="1936"/>
                  </a:lnTo>
                  <a:lnTo>
                    <a:pt x="8956" y="2239"/>
                  </a:lnTo>
                  <a:lnTo>
                    <a:pt x="8290" y="2562"/>
                  </a:lnTo>
                  <a:lnTo>
                    <a:pt x="7645" y="2905"/>
                  </a:lnTo>
                  <a:lnTo>
                    <a:pt x="6999" y="3247"/>
                  </a:lnTo>
                  <a:lnTo>
                    <a:pt x="6374" y="3631"/>
                  </a:lnTo>
                  <a:lnTo>
                    <a:pt x="5769" y="4014"/>
                  </a:lnTo>
                  <a:lnTo>
                    <a:pt x="5164" y="4437"/>
                  </a:lnTo>
                  <a:lnTo>
                    <a:pt x="4559" y="4861"/>
                  </a:lnTo>
                  <a:lnTo>
                    <a:pt x="4256" y="5103"/>
                  </a:lnTo>
                  <a:lnTo>
                    <a:pt x="3974" y="5365"/>
                  </a:lnTo>
                  <a:lnTo>
                    <a:pt x="3692" y="5627"/>
                  </a:lnTo>
                  <a:lnTo>
                    <a:pt x="3409" y="5910"/>
                  </a:lnTo>
                  <a:lnTo>
                    <a:pt x="3147" y="6212"/>
                  </a:lnTo>
                  <a:lnTo>
                    <a:pt x="2905" y="6515"/>
                  </a:lnTo>
                  <a:lnTo>
                    <a:pt x="2663" y="6837"/>
                  </a:lnTo>
                  <a:lnTo>
                    <a:pt x="2441" y="7160"/>
                  </a:lnTo>
                  <a:lnTo>
                    <a:pt x="2219" y="7503"/>
                  </a:lnTo>
                  <a:lnTo>
                    <a:pt x="2018" y="7846"/>
                  </a:lnTo>
                  <a:lnTo>
                    <a:pt x="1816" y="8189"/>
                  </a:lnTo>
                  <a:lnTo>
                    <a:pt x="1634" y="8552"/>
                  </a:lnTo>
                  <a:lnTo>
                    <a:pt x="1453" y="8915"/>
                  </a:lnTo>
                  <a:lnTo>
                    <a:pt x="1292" y="9298"/>
                  </a:lnTo>
                  <a:lnTo>
                    <a:pt x="989" y="10064"/>
                  </a:lnTo>
                  <a:lnTo>
                    <a:pt x="727" y="10851"/>
                  </a:lnTo>
                  <a:lnTo>
                    <a:pt x="525" y="11638"/>
                  </a:lnTo>
                  <a:lnTo>
                    <a:pt x="344" y="12444"/>
                  </a:lnTo>
                  <a:lnTo>
                    <a:pt x="202" y="13251"/>
                  </a:lnTo>
                  <a:lnTo>
                    <a:pt x="81" y="14038"/>
                  </a:lnTo>
                  <a:lnTo>
                    <a:pt x="21" y="14844"/>
                  </a:lnTo>
                  <a:lnTo>
                    <a:pt x="1" y="15631"/>
                  </a:lnTo>
                  <a:lnTo>
                    <a:pt x="1" y="16397"/>
                  </a:lnTo>
                  <a:lnTo>
                    <a:pt x="41" y="17164"/>
                  </a:lnTo>
                  <a:lnTo>
                    <a:pt x="102" y="17950"/>
                  </a:lnTo>
                  <a:lnTo>
                    <a:pt x="202" y="18717"/>
                  </a:lnTo>
                  <a:lnTo>
                    <a:pt x="344" y="19503"/>
                  </a:lnTo>
                  <a:lnTo>
                    <a:pt x="525" y="20250"/>
                  </a:lnTo>
                  <a:lnTo>
                    <a:pt x="727" y="21016"/>
                  </a:lnTo>
                  <a:lnTo>
                    <a:pt x="949" y="21762"/>
                  </a:lnTo>
                  <a:lnTo>
                    <a:pt x="1211" y="22509"/>
                  </a:lnTo>
                  <a:lnTo>
                    <a:pt x="1493" y="23235"/>
                  </a:lnTo>
                  <a:lnTo>
                    <a:pt x="1816" y="23961"/>
                  </a:lnTo>
                  <a:lnTo>
                    <a:pt x="2159" y="24667"/>
                  </a:lnTo>
                  <a:lnTo>
                    <a:pt x="2522" y="25352"/>
                  </a:lnTo>
                  <a:lnTo>
                    <a:pt x="2925" y="26038"/>
                  </a:lnTo>
                  <a:lnTo>
                    <a:pt x="3329" y="26704"/>
                  </a:lnTo>
                  <a:lnTo>
                    <a:pt x="3772" y="27349"/>
                  </a:lnTo>
                  <a:lnTo>
                    <a:pt x="4236" y="27994"/>
                  </a:lnTo>
                  <a:lnTo>
                    <a:pt x="4357" y="28136"/>
                  </a:lnTo>
                  <a:lnTo>
                    <a:pt x="4498" y="28277"/>
                  </a:lnTo>
                  <a:lnTo>
                    <a:pt x="4640" y="28418"/>
                  </a:lnTo>
                  <a:lnTo>
                    <a:pt x="4801" y="28539"/>
                  </a:lnTo>
                  <a:lnTo>
                    <a:pt x="4962" y="28640"/>
                  </a:lnTo>
                  <a:lnTo>
                    <a:pt x="5124" y="28741"/>
                  </a:lnTo>
                  <a:lnTo>
                    <a:pt x="5487" y="28902"/>
                  </a:lnTo>
                  <a:lnTo>
                    <a:pt x="5830" y="29003"/>
                  </a:lnTo>
                  <a:lnTo>
                    <a:pt x="6172" y="29063"/>
                  </a:lnTo>
                  <a:lnTo>
                    <a:pt x="6515" y="29083"/>
                  </a:lnTo>
                  <a:lnTo>
                    <a:pt x="6677" y="29063"/>
                  </a:lnTo>
                  <a:lnTo>
                    <a:pt x="6818" y="29043"/>
                  </a:lnTo>
                  <a:lnTo>
                    <a:pt x="6959" y="29023"/>
                  </a:lnTo>
                  <a:lnTo>
                    <a:pt x="7100" y="28983"/>
                  </a:lnTo>
                  <a:lnTo>
                    <a:pt x="7201" y="28922"/>
                  </a:lnTo>
                  <a:lnTo>
                    <a:pt x="7322" y="28862"/>
                  </a:lnTo>
                  <a:lnTo>
                    <a:pt x="7403" y="28781"/>
                  </a:lnTo>
                  <a:lnTo>
                    <a:pt x="7483" y="28700"/>
                  </a:lnTo>
                  <a:lnTo>
                    <a:pt x="7544" y="28599"/>
                  </a:lnTo>
                  <a:lnTo>
                    <a:pt x="7584" y="28478"/>
                  </a:lnTo>
                  <a:lnTo>
                    <a:pt x="7604" y="28357"/>
                  </a:lnTo>
                  <a:lnTo>
                    <a:pt x="7604" y="28216"/>
                  </a:lnTo>
                  <a:lnTo>
                    <a:pt x="7584" y="28075"/>
                  </a:lnTo>
                  <a:lnTo>
                    <a:pt x="7544" y="27934"/>
                  </a:lnTo>
                  <a:lnTo>
                    <a:pt x="7483" y="27752"/>
                  </a:lnTo>
                  <a:lnTo>
                    <a:pt x="7382" y="27591"/>
                  </a:lnTo>
                  <a:lnTo>
                    <a:pt x="7261" y="27389"/>
                  </a:lnTo>
                  <a:lnTo>
                    <a:pt x="7120" y="27188"/>
                  </a:lnTo>
                  <a:lnTo>
                    <a:pt x="6939" y="26966"/>
                  </a:lnTo>
                  <a:lnTo>
                    <a:pt x="6757" y="26704"/>
                  </a:lnTo>
                  <a:lnTo>
                    <a:pt x="6596" y="26421"/>
                  </a:lnTo>
                  <a:lnTo>
                    <a:pt x="6435" y="26119"/>
                  </a:lnTo>
                  <a:lnTo>
                    <a:pt x="6273" y="25796"/>
                  </a:lnTo>
                  <a:lnTo>
                    <a:pt x="6132" y="25453"/>
                  </a:lnTo>
                  <a:lnTo>
                    <a:pt x="5850" y="24747"/>
                  </a:lnTo>
                  <a:lnTo>
                    <a:pt x="5608" y="23961"/>
                  </a:lnTo>
                  <a:lnTo>
                    <a:pt x="5386" y="23134"/>
                  </a:lnTo>
                  <a:lnTo>
                    <a:pt x="5184" y="22266"/>
                  </a:lnTo>
                  <a:lnTo>
                    <a:pt x="5043" y="21359"/>
                  </a:lnTo>
                  <a:lnTo>
                    <a:pt x="4902" y="20431"/>
                  </a:lnTo>
                  <a:lnTo>
                    <a:pt x="4821" y="19483"/>
                  </a:lnTo>
                  <a:lnTo>
                    <a:pt x="4761" y="18515"/>
                  </a:lnTo>
                  <a:lnTo>
                    <a:pt x="4720" y="17547"/>
                  </a:lnTo>
                  <a:lnTo>
                    <a:pt x="4740" y="16599"/>
                  </a:lnTo>
                  <a:lnTo>
                    <a:pt x="4781" y="15651"/>
                  </a:lnTo>
                  <a:lnTo>
                    <a:pt x="4861" y="14723"/>
                  </a:lnTo>
                  <a:lnTo>
                    <a:pt x="4982" y="13816"/>
                  </a:lnTo>
                  <a:lnTo>
                    <a:pt x="5063" y="13372"/>
                  </a:lnTo>
                  <a:lnTo>
                    <a:pt x="5164" y="12928"/>
                  </a:lnTo>
                  <a:lnTo>
                    <a:pt x="5305" y="12505"/>
                  </a:lnTo>
                  <a:lnTo>
                    <a:pt x="5446" y="12081"/>
                  </a:lnTo>
                  <a:lnTo>
                    <a:pt x="5608" y="11658"/>
                  </a:lnTo>
                  <a:lnTo>
                    <a:pt x="5789" y="11234"/>
                  </a:lnTo>
                  <a:lnTo>
                    <a:pt x="5991" y="10811"/>
                  </a:lnTo>
                  <a:lnTo>
                    <a:pt x="6213" y="10387"/>
                  </a:lnTo>
                  <a:lnTo>
                    <a:pt x="6455" y="9984"/>
                  </a:lnTo>
                  <a:lnTo>
                    <a:pt x="6717" y="9580"/>
                  </a:lnTo>
                  <a:lnTo>
                    <a:pt x="6999" y="9177"/>
                  </a:lnTo>
                  <a:lnTo>
                    <a:pt x="7282" y="8794"/>
                  </a:lnTo>
                  <a:lnTo>
                    <a:pt x="7604" y="8390"/>
                  </a:lnTo>
                  <a:lnTo>
                    <a:pt x="7927" y="8007"/>
                  </a:lnTo>
                  <a:lnTo>
                    <a:pt x="8270" y="7644"/>
                  </a:lnTo>
                  <a:lnTo>
                    <a:pt x="8613" y="7261"/>
                  </a:lnTo>
                  <a:lnTo>
                    <a:pt x="8976" y="6898"/>
                  </a:lnTo>
                  <a:lnTo>
                    <a:pt x="9359" y="6535"/>
                  </a:lnTo>
                  <a:lnTo>
                    <a:pt x="9762" y="6192"/>
                  </a:lnTo>
                  <a:lnTo>
                    <a:pt x="10166" y="5829"/>
                  </a:lnTo>
                  <a:lnTo>
                    <a:pt x="10569" y="5486"/>
                  </a:lnTo>
                  <a:lnTo>
                    <a:pt x="11013" y="5163"/>
                  </a:lnTo>
                  <a:lnTo>
                    <a:pt x="11900" y="4518"/>
                  </a:lnTo>
                  <a:lnTo>
                    <a:pt x="12828" y="3893"/>
                  </a:lnTo>
                  <a:lnTo>
                    <a:pt x="13776" y="3308"/>
                  </a:lnTo>
                  <a:lnTo>
                    <a:pt x="14784" y="2743"/>
                  </a:lnTo>
                  <a:lnTo>
                    <a:pt x="15793" y="2219"/>
                  </a:lnTo>
                  <a:lnTo>
                    <a:pt x="16337" y="2017"/>
                  </a:lnTo>
                  <a:lnTo>
                    <a:pt x="16821" y="1795"/>
                  </a:lnTo>
                  <a:lnTo>
                    <a:pt x="17265" y="1594"/>
                  </a:lnTo>
                  <a:lnTo>
                    <a:pt x="17628" y="1372"/>
                  </a:lnTo>
                  <a:lnTo>
                    <a:pt x="17931" y="1150"/>
                  </a:lnTo>
                  <a:lnTo>
                    <a:pt x="18153" y="948"/>
                  </a:lnTo>
                  <a:lnTo>
                    <a:pt x="18253" y="847"/>
                  </a:lnTo>
                  <a:lnTo>
                    <a:pt x="18314" y="747"/>
                  </a:lnTo>
                  <a:lnTo>
                    <a:pt x="18374" y="646"/>
                  </a:lnTo>
                  <a:lnTo>
                    <a:pt x="18395" y="565"/>
                  </a:lnTo>
                  <a:lnTo>
                    <a:pt x="18415" y="464"/>
                  </a:lnTo>
                  <a:lnTo>
                    <a:pt x="18395" y="383"/>
                  </a:lnTo>
                  <a:lnTo>
                    <a:pt x="18374" y="323"/>
                  </a:lnTo>
                  <a:lnTo>
                    <a:pt x="18314" y="242"/>
                  </a:lnTo>
                  <a:lnTo>
                    <a:pt x="18253" y="182"/>
                  </a:lnTo>
                  <a:lnTo>
                    <a:pt x="18153" y="141"/>
                  </a:lnTo>
                  <a:lnTo>
                    <a:pt x="18032" y="81"/>
                  </a:lnTo>
                  <a:lnTo>
                    <a:pt x="17890" y="61"/>
                  </a:lnTo>
                  <a:lnTo>
                    <a:pt x="17729" y="20"/>
                  </a:lnTo>
                  <a:lnTo>
                    <a:pt x="175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9" name="Google Shape;5229;p80"/>
          <p:cNvSpPr txBox="1">
            <a:spLocks noGrp="1"/>
          </p:cNvSpPr>
          <p:nvPr>
            <p:ph type="title" idx="2"/>
          </p:nvPr>
        </p:nvSpPr>
        <p:spPr>
          <a:xfrm>
            <a:off x="73820" y="30430"/>
            <a:ext cx="6469492" cy="558900"/>
          </a:xfrm>
          <a:prstGeom prst="rect">
            <a:avLst/>
          </a:prstGeom>
        </p:spPr>
        <p:txBody>
          <a:bodyPr spcFirstLastPara="1" wrap="square" lIns="91425" tIns="91425" rIns="91425" bIns="91425" anchor="t" anchorCtr="0">
            <a:noAutofit/>
          </a:bodyPr>
          <a:lstStyle/>
          <a:p>
            <a:pPr algn="l"/>
            <a:r>
              <a:rPr lang="fr-FR" sz="2800" dirty="0">
                <a:solidFill>
                  <a:schemeClr val="bg1"/>
                </a:solidFill>
              </a:rPr>
              <a:t>Entrée par un album</a:t>
            </a:r>
          </a:p>
        </p:txBody>
      </p:sp>
      <p:sp>
        <p:nvSpPr>
          <p:cNvPr id="13" name="Google Shape;4291;p70">
            <a:extLst>
              <a:ext uri="{FF2B5EF4-FFF2-40B4-BE49-F238E27FC236}">
                <a16:creationId xmlns:a16="http://schemas.microsoft.com/office/drawing/2014/main" id="{16744087-5C3D-4CD4-ADE2-F10ABC320B08}"/>
              </a:ext>
            </a:extLst>
          </p:cNvPr>
          <p:cNvSpPr txBox="1">
            <a:spLocks/>
          </p:cNvSpPr>
          <p:nvPr/>
        </p:nvSpPr>
        <p:spPr>
          <a:xfrm>
            <a:off x="7339519" y="0"/>
            <a:ext cx="197660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9pPr>
          </a:lstStyle>
          <a:p>
            <a:pPr algn="l"/>
            <a:r>
              <a:rPr lang="fr-FR" sz="2800" u="sng" dirty="0"/>
              <a:t>Défi n°4</a:t>
            </a:r>
          </a:p>
        </p:txBody>
      </p:sp>
      <p:sp>
        <p:nvSpPr>
          <p:cNvPr id="20" name="ZoneTexte 19">
            <a:extLst>
              <a:ext uri="{FF2B5EF4-FFF2-40B4-BE49-F238E27FC236}">
                <a16:creationId xmlns:a16="http://schemas.microsoft.com/office/drawing/2014/main" id="{FCEC23AC-27C7-4EB3-A56A-0DFF2DD7838A}"/>
              </a:ext>
            </a:extLst>
          </p:cNvPr>
          <p:cNvSpPr txBox="1"/>
          <p:nvPr/>
        </p:nvSpPr>
        <p:spPr>
          <a:xfrm>
            <a:off x="161983" y="1438825"/>
            <a:ext cx="8566627" cy="3930371"/>
          </a:xfrm>
          <a:prstGeom prst="rect">
            <a:avLst/>
          </a:prstGeom>
          <a:noFill/>
        </p:spPr>
        <p:txBody>
          <a:bodyPr wrap="square">
            <a:spAutoFit/>
          </a:bodyPr>
          <a:lstStyle/>
          <a:p>
            <a:pPr marL="285750" indent="-285750" algn="l">
              <a:lnSpc>
                <a:spcPct val="150000"/>
              </a:lnSpc>
              <a:buFont typeface="Wingdings" panose="05000000000000000000" pitchFamily="2" charset="2"/>
              <a:buChar char="Ø"/>
            </a:pPr>
            <a:r>
              <a:rPr lang="fr-FR" sz="1400" b="1" dirty="0">
                <a:latin typeface="+mn-lt"/>
              </a:rPr>
              <a:t>Etape 1 : </a:t>
            </a:r>
            <a:r>
              <a:rPr lang="fr-FR" b="1" dirty="0">
                <a:latin typeface="+mn-lt"/>
              </a:rPr>
              <a:t>L</a:t>
            </a:r>
            <a:r>
              <a:rPr lang="fr-FR" sz="1400" b="1" dirty="0">
                <a:latin typeface="+mn-lt"/>
              </a:rPr>
              <a:t>ecture de l’album</a:t>
            </a:r>
          </a:p>
          <a:p>
            <a:pPr algn="l">
              <a:lnSpc>
                <a:spcPct val="150000"/>
              </a:lnSpc>
            </a:pPr>
            <a:r>
              <a:rPr lang="fr-FR" sz="1400" dirty="0">
                <a:latin typeface="+mn-lt"/>
              </a:rPr>
              <a:t>Identifier les différentes actions réalisées par Anna.</a:t>
            </a:r>
          </a:p>
          <a:p>
            <a:pPr algn="l">
              <a:lnSpc>
                <a:spcPct val="150000"/>
              </a:lnSpc>
            </a:pPr>
            <a:r>
              <a:rPr lang="fr-FR" sz="1400" dirty="0">
                <a:latin typeface="+mn-lt"/>
              </a:rPr>
              <a:t>Tenter de les reproduire.</a:t>
            </a:r>
          </a:p>
          <a:p>
            <a:pPr marL="285750" indent="-285750" algn="l">
              <a:lnSpc>
                <a:spcPct val="150000"/>
              </a:lnSpc>
              <a:buFont typeface="Wingdings" panose="05000000000000000000" pitchFamily="2" charset="2"/>
              <a:buChar char="Ø"/>
            </a:pPr>
            <a:r>
              <a:rPr lang="fr-FR" sz="1400" b="1" dirty="0">
                <a:latin typeface="+mn-lt"/>
              </a:rPr>
              <a:t>Etape 2 : </a:t>
            </a:r>
            <a:r>
              <a:rPr lang="fr-FR" b="1" dirty="0">
                <a:latin typeface="+mn-lt"/>
              </a:rPr>
              <a:t>E</a:t>
            </a:r>
            <a:r>
              <a:rPr lang="fr-FR" sz="1400" b="1" dirty="0"/>
              <a:t>nrichissement</a:t>
            </a:r>
            <a:endParaRPr lang="fr-FR" b="1" dirty="0">
              <a:latin typeface="+mn-lt"/>
            </a:endParaRPr>
          </a:p>
          <a:p>
            <a:pPr algn="l">
              <a:lnSpc>
                <a:spcPct val="150000"/>
              </a:lnSpc>
            </a:pPr>
            <a:r>
              <a:rPr lang="fr-FR" sz="1400" dirty="0"/>
              <a:t>Pour chaque action identifiée, rechercher d’autres manières de les mettre en œuvre. </a:t>
            </a:r>
          </a:p>
          <a:p>
            <a:pPr marL="285750" indent="-285750" algn="l">
              <a:lnSpc>
                <a:spcPct val="150000"/>
              </a:lnSpc>
              <a:buFont typeface="Wingdings" panose="05000000000000000000" pitchFamily="2" charset="2"/>
              <a:buChar char="Ø"/>
            </a:pPr>
            <a:r>
              <a:rPr lang="fr-FR" sz="1400" b="1" dirty="0">
                <a:latin typeface="+mn-lt"/>
              </a:rPr>
              <a:t>Etape 3 : Entraînement</a:t>
            </a:r>
          </a:p>
          <a:p>
            <a:pPr algn="l">
              <a:lnSpc>
                <a:spcPct val="150000"/>
              </a:lnSpc>
            </a:pPr>
            <a:r>
              <a:rPr lang="fr-FR" dirty="0">
                <a:latin typeface="+mn-lt"/>
              </a:rPr>
              <a:t>P</a:t>
            </a:r>
            <a:r>
              <a:rPr lang="fr-FR" sz="1400" dirty="0">
                <a:latin typeface="+mn-lt"/>
              </a:rPr>
              <a:t>artager l’ensemble des actions de la classe et les faire reproduire. (prise de photos)</a:t>
            </a:r>
          </a:p>
          <a:p>
            <a:pPr algn="l">
              <a:lnSpc>
                <a:spcPct val="150000"/>
              </a:lnSpc>
            </a:pPr>
            <a:r>
              <a:rPr lang="fr-FR" sz="1400" dirty="0">
                <a:latin typeface="+mn-lt"/>
              </a:rPr>
              <a:t>Associer les photos avec les pages de l’album correspondantes.</a:t>
            </a:r>
          </a:p>
          <a:p>
            <a:pPr marL="285750" indent="-285750" algn="l">
              <a:lnSpc>
                <a:spcPct val="150000"/>
              </a:lnSpc>
              <a:buFont typeface="Wingdings" panose="05000000000000000000" pitchFamily="2" charset="2"/>
              <a:buChar char="Ø"/>
            </a:pPr>
            <a:r>
              <a:rPr lang="fr-FR" sz="1400" b="1" dirty="0">
                <a:latin typeface="+mn-lt"/>
              </a:rPr>
              <a:t>Etape 4 : Réinvestissement</a:t>
            </a:r>
          </a:p>
          <a:p>
            <a:pPr algn="l">
              <a:lnSpc>
                <a:spcPct val="150000"/>
              </a:lnSpc>
            </a:pPr>
            <a:r>
              <a:rPr lang="fr-FR" dirty="0"/>
              <a:t>Se produire devant des spectateurs.</a:t>
            </a:r>
          </a:p>
          <a:p>
            <a:pPr algn="l">
              <a:lnSpc>
                <a:spcPct val="150000"/>
              </a:lnSpc>
            </a:pPr>
            <a:r>
              <a:rPr lang="fr-FR" dirty="0"/>
              <a:t>Reprendre l’album pour l’illustrer avec les photos des élèves en action. </a:t>
            </a:r>
          </a:p>
          <a:p>
            <a:pPr algn="l">
              <a:lnSpc>
                <a:spcPct val="150000"/>
              </a:lnSpc>
            </a:pPr>
            <a:r>
              <a:rPr lang="fr-FR" dirty="0"/>
              <a:t>.</a:t>
            </a:r>
            <a:endParaRPr lang="fr-FR" sz="1400" dirty="0">
              <a:latin typeface="+mn-lt"/>
            </a:endParaRPr>
          </a:p>
        </p:txBody>
      </p:sp>
      <p:sp>
        <p:nvSpPr>
          <p:cNvPr id="18" name="ZoneTexte 17">
            <a:extLst>
              <a:ext uri="{FF2B5EF4-FFF2-40B4-BE49-F238E27FC236}">
                <a16:creationId xmlns:a16="http://schemas.microsoft.com/office/drawing/2014/main" id="{5BD41AC9-517F-4C5C-A60F-CC83890E37ED}"/>
              </a:ext>
            </a:extLst>
          </p:cNvPr>
          <p:cNvSpPr txBox="1"/>
          <p:nvPr/>
        </p:nvSpPr>
        <p:spPr>
          <a:xfrm>
            <a:off x="1876982" y="647932"/>
            <a:ext cx="3611812" cy="715089"/>
          </a:xfrm>
          <a:prstGeom prst="roundRect">
            <a:avLst/>
          </a:prstGeom>
          <a:solidFill>
            <a:srgbClr val="82B7F8"/>
          </a:solidFill>
          <a:ln>
            <a:solidFill>
              <a:srgbClr val="82B7F8"/>
            </a:solidFill>
          </a:ln>
        </p:spPr>
        <p:style>
          <a:lnRef idx="2">
            <a:schemeClr val="dk1"/>
          </a:lnRef>
          <a:fillRef idx="1">
            <a:schemeClr val="lt1"/>
          </a:fillRef>
          <a:effectRef idx="0">
            <a:schemeClr val="dk1"/>
          </a:effectRef>
          <a:fontRef idx="minor">
            <a:schemeClr val="dk1"/>
          </a:fontRef>
        </p:style>
        <p:txBody>
          <a:bodyPr wrap="square">
            <a:spAutoFit/>
          </a:bodyPr>
          <a:lstStyle/>
          <a:p>
            <a:r>
              <a:rPr lang="fr-FR" sz="1200" i="1" dirty="0"/>
              <a:t>A partir de l’album Anna la petite acrobate de Claire Pontais</a:t>
            </a:r>
          </a:p>
          <a:p>
            <a:r>
              <a:rPr lang="fr-FR" sz="1200" i="1" u="sng" dirty="0"/>
              <a:t>http://www.epsetsociete.fr/IMG/pdf/-4.pdf</a:t>
            </a:r>
          </a:p>
        </p:txBody>
      </p:sp>
      <p:grpSp>
        <p:nvGrpSpPr>
          <p:cNvPr id="4" name="Groupe 3">
            <a:extLst>
              <a:ext uri="{FF2B5EF4-FFF2-40B4-BE49-F238E27FC236}">
                <a16:creationId xmlns:a16="http://schemas.microsoft.com/office/drawing/2014/main" id="{121C62EF-A833-4EC7-A59E-AF1854554FFE}"/>
              </a:ext>
            </a:extLst>
          </p:cNvPr>
          <p:cNvGrpSpPr/>
          <p:nvPr/>
        </p:nvGrpSpPr>
        <p:grpSpPr>
          <a:xfrm rot="1303842">
            <a:off x="7424042" y="723070"/>
            <a:ext cx="1092978" cy="1462460"/>
            <a:chOff x="1242275" y="1287665"/>
            <a:chExt cx="1530045" cy="1920260"/>
          </a:xfrm>
        </p:grpSpPr>
        <p:sp>
          <p:nvSpPr>
            <p:cNvPr id="16" name="ZoneTexte 15">
              <a:extLst>
                <a:ext uri="{FF2B5EF4-FFF2-40B4-BE49-F238E27FC236}">
                  <a16:creationId xmlns:a16="http://schemas.microsoft.com/office/drawing/2014/main" id="{32E6209F-B6C7-4726-A9EC-E4D2D275A99A}"/>
                </a:ext>
              </a:extLst>
            </p:cNvPr>
            <p:cNvSpPr txBox="1"/>
            <p:nvPr/>
          </p:nvSpPr>
          <p:spPr>
            <a:xfrm rot="21040928">
              <a:off x="1242275" y="1287665"/>
              <a:ext cx="1530045" cy="1920260"/>
            </a:xfrm>
            <a:prstGeom prst="roundRect">
              <a:avLst/>
            </a:prstGeom>
            <a:solidFill>
              <a:srgbClr val="FFDA73"/>
            </a:solid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algn="ctr"/>
              <a:endParaRPr lang="fr-FR" sz="1800" b="1" i="1" dirty="0">
                <a:latin typeface="+mn-lt"/>
              </a:endParaRPr>
            </a:p>
          </p:txBody>
        </p:sp>
        <p:pic>
          <p:nvPicPr>
            <p:cNvPr id="3" name="Image 2">
              <a:extLst>
                <a:ext uri="{FF2B5EF4-FFF2-40B4-BE49-F238E27FC236}">
                  <a16:creationId xmlns:a16="http://schemas.microsoft.com/office/drawing/2014/main" id="{F425B57C-3E5E-4209-BA4D-CEEA9032952D}"/>
                </a:ext>
              </a:extLst>
            </p:cNvPr>
            <p:cNvPicPr>
              <a:picLocks noChangeAspect="1"/>
            </p:cNvPicPr>
            <p:nvPr/>
          </p:nvPicPr>
          <p:blipFill>
            <a:blip r:embed="rId3"/>
            <a:stretch>
              <a:fillRect/>
            </a:stretch>
          </p:blipFill>
          <p:spPr>
            <a:xfrm rot="21028403">
              <a:off x="1349550" y="1468716"/>
              <a:ext cx="1315495" cy="1558159"/>
            </a:xfrm>
            <a:prstGeom prst="rect">
              <a:avLst/>
            </a:prstGeom>
          </p:spPr>
        </p:pic>
      </p:grpSp>
    </p:spTree>
    <p:extLst>
      <p:ext uri="{BB962C8B-B14F-4D97-AF65-F5344CB8AC3E}">
        <p14:creationId xmlns:p14="http://schemas.microsoft.com/office/powerpoint/2010/main" val="191453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01"/>
        <p:cNvGrpSpPr/>
        <p:nvPr/>
      </p:nvGrpSpPr>
      <p:grpSpPr>
        <a:xfrm>
          <a:off x="0" y="0"/>
          <a:ext cx="0" cy="0"/>
          <a:chOff x="0" y="0"/>
          <a:chExt cx="0" cy="0"/>
        </a:xfrm>
      </p:grpSpPr>
      <p:sp>
        <p:nvSpPr>
          <p:cNvPr id="5909" name="Google Shape;5909;p93"/>
          <p:cNvSpPr txBox="1">
            <a:spLocks noGrp="1"/>
          </p:cNvSpPr>
          <p:nvPr>
            <p:ph type="title"/>
          </p:nvPr>
        </p:nvSpPr>
        <p:spPr>
          <a:xfrm>
            <a:off x="1612087" y="-126846"/>
            <a:ext cx="44144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sz="2800" dirty="0"/>
              <a:t>Quelques repères…</a:t>
            </a:r>
            <a:endParaRPr sz="2800" dirty="0"/>
          </a:p>
        </p:txBody>
      </p:sp>
      <p:grpSp>
        <p:nvGrpSpPr>
          <p:cNvPr id="5911" name="Google Shape;5911;p93"/>
          <p:cNvGrpSpPr/>
          <p:nvPr/>
        </p:nvGrpSpPr>
        <p:grpSpPr>
          <a:xfrm flipH="1">
            <a:off x="7496710" y="168506"/>
            <a:ext cx="992375" cy="1260071"/>
            <a:chOff x="2064275" y="798400"/>
            <a:chExt cx="1066200" cy="1385550"/>
          </a:xfrm>
        </p:grpSpPr>
        <p:grpSp>
          <p:nvGrpSpPr>
            <p:cNvPr id="5912" name="Google Shape;5912;p93"/>
            <p:cNvGrpSpPr/>
            <p:nvPr/>
          </p:nvGrpSpPr>
          <p:grpSpPr>
            <a:xfrm>
              <a:off x="2193227" y="1770925"/>
              <a:ext cx="608750" cy="413025"/>
              <a:chOff x="439825" y="1607625"/>
              <a:chExt cx="608750" cy="413025"/>
            </a:xfrm>
          </p:grpSpPr>
          <p:sp>
            <p:nvSpPr>
              <p:cNvPr id="5913" name="Google Shape;5913;p93"/>
              <p:cNvSpPr/>
              <p:nvPr/>
            </p:nvSpPr>
            <p:spPr>
              <a:xfrm>
                <a:off x="469825" y="1632825"/>
                <a:ext cx="344625" cy="176525"/>
              </a:xfrm>
              <a:custGeom>
                <a:avLst/>
                <a:gdLst/>
                <a:ahLst/>
                <a:cxnLst/>
                <a:rect l="l" t="t" r="r" b="b"/>
                <a:pathLst>
                  <a:path w="13785" h="7061" extrusionOk="0">
                    <a:moveTo>
                      <a:pt x="13784" y="1"/>
                    </a:moveTo>
                    <a:lnTo>
                      <a:pt x="8117" y="97"/>
                    </a:lnTo>
                    <a:lnTo>
                      <a:pt x="5572" y="3747"/>
                    </a:lnTo>
                    <a:lnTo>
                      <a:pt x="3219" y="961"/>
                    </a:lnTo>
                    <a:lnTo>
                      <a:pt x="2690" y="1153"/>
                    </a:lnTo>
                    <a:lnTo>
                      <a:pt x="1586" y="1586"/>
                    </a:lnTo>
                    <a:lnTo>
                      <a:pt x="1009" y="1874"/>
                    </a:lnTo>
                    <a:lnTo>
                      <a:pt x="481" y="2162"/>
                    </a:lnTo>
                    <a:lnTo>
                      <a:pt x="97" y="2402"/>
                    </a:lnTo>
                    <a:lnTo>
                      <a:pt x="1" y="2546"/>
                    </a:lnTo>
                    <a:lnTo>
                      <a:pt x="1" y="2642"/>
                    </a:lnTo>
                    <a:lnTo>
                      <a:pt x="1" y="2738"/>
                    </a:lnTo>
                    <a:lnTo>
                      <a:pt x="49" y="2786"/>
                    </a:lnTo>
                    <a:lnTo>
                      <a:pt x="145" y="2834"/>
                    </a:lnTo>
                    <a:lnTo>
                      <a:pt x="241" y="2882"/>
                    </a:lnTo>
                    <a:lnTo>
                      <a:pt x="529" y="2834"/>
                    </a:lnTo>
                    <a:lnTo>
                      <a:pt x="817" y="2738"/>
                    </a:lnTo>
                    <a:lnTo>
                      <a:pt x="1394" y="2546"/>
                    </a:lnTo>
                    <a:lnTo>
                      <a:pt x="1682" y="2402"/>
                    </a:lnTo>
                    <a:lnTo>
                      <a:pt x="2114" y="3170"/>
                    </a:lnTo>
                    <a:lnTo>
                      <a:pt x="2642" y="3939"/>
                    </a:lnTo>
                    <a:lnTo>
                      <a:pt x="3267" y="4803"/>
                    </a:lnTo>
                    <a:lnTo>
                      <a:pt x="3987" y="5668"/>
                    </a:lnTo>
                    <a:lnTo>
                      <a:pt x="4371" y="6052"/>
                    </a:lnTo>
                    <a:lnTo>
                      <a:pt x="4755" y="6436"/>
                    </a:lnTo>
                    <a:lnTo>
                      <a:pt x="5140" y="6724"/>
                    </a:lnTo>
                    <a:lnTo>
                      <a:pt x="5476" y="6916"/>
                    </a:lnTo>
                    <a:lnTo>
                      <a:pt x="5812" y="7061"/>
                    </a:lnTo>
                    <a:lnTo>
                      <a:pt x="6148" y="7061"/>
                    </a:lnTo>
                    <a:lnTo>
                      <a:pt x="6532" y="7012"/>
                    </a:lnTo>
                    <a:lnTo>
                      <a:pt x="6916" y="6916"/>
                    </a:lnTo>
                    <a:lnTo>
                      <a:pt x="7301" y="6772"/>
                    </a:lnTo>
                    <a:lnTo>
                      <a:pt x="7637" y="6628"/>
                    </a:lnTo>
                    <a:lnTo>
                      <a:pt x="8405" y="6244"/>
                    </a:lnTo>
                    <a:lnTo>
                      <a:pt x="9078" y="5764"/>
                    </a:lnTo>
                    <a:lnTo>
                      <a:pt x="9750" y="5188"/>
                    </a:lnTo>
                    <a:lnTo>
                      <a:pt x="10374" y="4611"/>
                    </a:lnTo>
                    <a:lnTo>
                      <a:pt x="10951" y="3987"/>
                    </a:lnTo>
                    <a:lnTo>
                      <a:pt x="11527" y="3363"/>
                    </a:lnTo>
                    <a:lnTo>
                      <a:pt x="12007" y="2690"/>
                    </a:lnTo>
                    <a:lnTo>
                      <a:pt x="12487" y="2114"/>
                    </a:lnTo>
                    <a:lnTo>
                      <a:pt x="13208" y="1009"/>
                    </a:lnTo>
                    <a:lnTo>
                      <a:pt x="13640" y="289"/>
                    </a:lnTo>
                    <a:lnTo>
                      <a:pt x="13784"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93"/>
              <p:cNvSpPr/>
              <p:nvPr/>
            </p:nvSpPr>
            <p:spPr>
              <a:xfrm>
                <a:off x="469825" y="1632825"/>
                <a:ext cx="344625" cy="176525"/>
              </a:xfrm>
              <a:custGeom>
                <a:avLst/>
                <a:gdLst/>
                <a:ahLst/>
                <a:cxnLst/>
                <a:rect l="l" t="t" r="r" b="b"/>
                <a:pathLst>
                  <a:path w="13785" h="7061" fill="none" extrusionOk="0">
                    <a:moveTo>
                      <a:pt x="13784" y="1"/>
                    </a:moveTo>
                    <a:lnTo>
                      <a:pt x="13784" y="1"/>
                    </a:lnTo>
                    <a:lnTo>
                      <a:pt x="13640" y="289"/>
                    </a:lnTo>
                    <a:lnTo>
                      <a:pt x="13208" y="1009"/>
                    </a:lnTo>
                    <a:lnTo>
                      <a:pt x="12487" y="2114"/>
                    </a:lnTo>
                    <a:lnTo>
                      <a:pt x="12007" y="2690"/>
                    </a:lnTo>
                    <a:lnTo>
                      <a:pt x="11527" y="3363"/>
                    </a:lnTo>
                    <a:lnTo>
                      <a:pt x="10951" y="3987"/>
                    </a:lnTo>
                    <a:lnTo>
                      <a:pt x="10374" y="4611"/>
                    </a:lnTo>
                    <a:lnTo>
                      <a:pt x="9750" y="5188"/>
                    </a:lnTo>
                    <a:lnTo>
                      <a:pt x="9078" y="5764"/>
                    </a:lnTo>
                    <a:lnTo>
                      <a:pt x="8405" y="6244"/>
                    </a:lnTo>
                    <a:lnTo>
                      <a:pt x="7637" y="6628"/>
                    </a:lnTo>
                    <a:lnTo>
                      <a:pt x="7301" y="6772"/>
                    </a:lnTo>
                    <a:lnTo>
                      <a:pt x="6916" y="6916"/>
                    </a:lnTo>
                    <a:lnTo>
                      <a:pt x="6532" y="7012"/>
                    </a:lnTo>
                    <a:lnTo>
                      <a:pt x="6148" y="7061"/>
                    </a:lnTo>
                    <a:lnTo>
                      <a:pt x="6148" y="7061"/>
                    </a:lnTo>
                    <a:lnTo>
                      <a:pt x="5812" y="7061"/>
                    </a:lnTo>
                    <a:lnTo>
                      <a:pt x="5476" y="6916"/>
                    </a:lnTo>
                    <a:lnTo>
                      <a:pt x="5140" y="6724"/>
                    </a:lnTo>
                    <a:lnTo>
                      <a:pt x="4755" y="6436"/>
                    </a:lnTo>
                    <a:lnTo>
                      <a:pt x="4371" y="6052"/>
                    </a:lnTo>
                    <a:lnTo>
                      <a:pt x="3987" y="5668"/>
                    </a:lnTo>
                    <a:lnTo>
                      <a:pt x="3267" y="4803"/>
                    </a:lnTo>
                    <a:lnTo>
                      <a:pt x="2642" y="3939"/>
                    </a:lnTo>
                    <a:lnTo>
                      <a:pt x="2114" y="3170"/>
                    </a:lnTo>
                    <a:lnTo>
                      <a:pt x="1682" y="2402"/>
                    </a:lnTo>
                    <a:lnTo>
                      <a:pt x="1682" y="2402"/>
                    </a:lnTo>
                    <a:lnTo>
                      <a:pt x="1394" y="2546"/>
                    </a:lnTo>
                    <a:lnTo>
                      <a:pt x="817" y="2738"/>
                    </a:lnTo>
                    <a:lnTo>
                      <a:pt x="529" y="2834"/>
                    </a:lnTo>
                    <a:lnTo>
                      <a:pt x="241" y="2882"/>
                    </a:lnTo>
                    <a:lnTo>
                      <a:pt x="145" y="2834"/>
                    </a:lnTo>
                    <a:lnTo>
                      <a:pt x="49" y="2786"/>
                    </a:lnTo>
                    <a:lnTo>
                      <a:pt x="1" y="2738"/>
                    </a:lnTo>
                    <a:lnTo>
                      <a:pt x="1" y="2642"/>
                    </a:lnTo>
                    <a:lnTo>
                      <a:pt x="1" y="2642"/>
                    </a:lnTo>
                    <a:lnTo>
                      <a:pt x="1" y="2546"/>
                    </a:lnTo>
                    <a:lnTo>
                      <a:pt x="97" y="2402"/>
                    </a:lnTo>
                    <a:lnTo>
                      <a:pt x="481" y="2162"/>
                    </a:lnTo>
                    <a:lnTo>
                      <a:pt x="1009" y="1874"/>
                    </a:lnTo>
                    <a:lnTo>
                      <a:pt x="1586" y="1586"/>
                    </a:lnTo>
                    <a:lnTo>
                      <a:pt x="2690" y="1153"/>
                    </a:lnTo>
                    <a:lnTo>
                      <a:pt x="3219" y="961"/>
                    </a:lnTo>
                    <a:lnTo>
                      <a:pt x="5572" y="3747"/>
                    </a:lnTo>
                    <a:lnTo>
                      <a:pt x="8117" y="97"/>
                    </a:lnTo>
                    <a:lnTo>
                      <a:pt x="137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93"/>
              <p:cNvSpPr/>
              <p:nvPr/>
            </p:nvSpPr>
            <p:spPr>
              <a:xfrm>
                <a:off x="611500" y="1713275"/>
                <a:ext cx="7225" cy="10825"/>
              </a:xfrm>
              <a:custGeom>
                <a:avLst/>
                <a:gdLst/>
                <a:ahLst/>
                <a:cxnLst/>
                <a:rect l="l" t="t" r="r" b="b"/>
                <a:pathLst>
                  <a:path w="289" h="433" extrusionOk="0">
                    <a:moveTo>
                      <a:pt x="289" y="1"/>
                    </a:moveTo>
                    <a:lnTo>
                      <a:pt x="1" y="433"/>
                    </a:lnTo>
                    <a:lnTo>
                      <a:pt x="289" y="1"/>
                    </a:lnTo>
                    <a:lnTo>
                      <a:pt x="289" y="1"/>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93"/>
              <p:cNvSpPr/>
              <p:nvPr/>
            </p:nvSpPr>
            <p:spPr>
              <a:xfrm>
                <a:off x="611500" y="1713275"/>
                <a:ext cx="7225" cy="10825"/>
              </a:xfrm>
              <a:custGeom>
                <a:avLst/>
                <a:gdLst/>
                <a:ahLst/>
                <a:cxnLst/>
                <a:rect l="l" t="t" r="r" b="b"/>
                <a:pathLst>
                  <a:path w="289" h="433" fill="none" extrusionOk="0">
                    <a:moveTo>
                      <a:pt x="289" y="1"/>
                    </a:moveTo>
                    <a:lnTo>
                      <a:pt x="1" y="433"/>
                    </a:lnTo>
                    <a:lnTo>
                      <a:pt x="289" y="1"/>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93"/>
              <p:cNvSpPr/>
              <p:nvPr/>
            </p:nvSpPr>
            <p:spPr>
              <a:xfrm>
                <a:off x="611500" y="1713275"/>
                <a:ext cx="70875" cy="82875"/>
              </a:xfrm>
              <a:custGeom>
                <a:avLst/>
                <a:gdLst/>
                <a:ahLst/>
                <a:cxnLst/>
                <a:rect l="l" t="t" r="r" b="b"/>
                <a:pathLst>
                  <a:path w="2835" h="3315" extrusionOk="0">
                    <a:moveTo>
                      <a:pt x="289" y="1"/>
                    </a:moveTo>
                    <a:lnTo>
                      <a:pt x="1" y="433"/>
                    </a:lnTo>
                    <a:lnTo>
                      <a:pt x="2162" y="3314"/>
                    </a:lnTo>
                    <a:lnTo>
                      <a:pt x="2834" y="2930"/>
                    </a:lnTo>
                    <a:lnTo>
                      <a:pt x="2210" y="2306"/>
                    </a:lnTo>
                    <a:lnTo>
                      <a:pt x="1490" y="1537"/>
                    </a:lnTo>
                    <a:lnTo>
                      <a:pt x="28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93"/>
              <p:cNvSpPr/>
              <p:nvPr/>
            </p:nvSpPr>
            <p:spPr>
              <a:xfrm>
                <a:off x="611500" y="1713275"/>
                <a:ext cx="70875" cy="82875"/>
              </a:xfrm>
              <a:custGeom>
                <a:avLst/>
                <a:gdLst/>
                <a:ahLst/>
                <a:cxnLst/>
                <a:rect l="l" t="t" r="r" b="b"/>
                <a:pathLst>
                  <a:path w="2835" h="3315" fill="none" extrusionOk="0">
                    <a:moveTo>
                      <a:pt x="289" y="1"/>
                    </a:moveTo>
                    <a:lnTo>
                      <a:pt x="1" y="433"/>
                    </a:lnTo>
                    <a:lnTo>
                      <a:pt x="2162" y="3314"/>
                    </a:lnTo>
                    <a:lnTo>
                      <a:pt x="2162" y="3314"/>
                    </a:lnTo>
                    <a:lnTo>
                      <a:pt x="2834" y="2930"/>
                    </a:lnTo>
                    <a:lnTo>
                      <a:pt x="2834" y="2930"/>
                    </a:lnTo>
                    <a:lnTo>
                      <a:pt x="2210" y="2306"/>
                    </a:lnTo>
                    <a:lnTo>
                      <a:pt x="1490" y="1537"/>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93"/>
              <p:cNvSpPr/>
              <p:nvPr/>
            </p:nvSpPr>
            <p:spPr>
              <a:xfrm>
                <a:off x="439825" y="1634025"/>
                <a:ext cx="142900" cy="99675"/>
              </a:xfrm>
              <a:custGeom>
                <a:avLst/>
                <a:gdLst/>
                <a:ahLst/>
                <a:cxnLst/>
                <a:rect l="l" t="t" r="r" b="b"/>
                <a:pathLst>
                  <a:path w="5716" h="3987" extrusionOk="0">
                    <a:moveTo>
                      <a:pt x="5091" y="1"/>
                    </a:move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48" y="3074"/>
                    </a:lnTo>
                    <a:lnTo>
                      <a:pt x="144" y="3171"/>
                    </a:lnTo>
                    <a:lnTo>
                      <a:pt x="432" y="3363"/>
                    </a:lnTo>
                    <a:lnTo>
                      <a:pt x="769" y="3459"/>
                    </a:lnTo>
                    <a:lnTo>
                      <a:pt x="1153" y="3507"/>
                    </a:lnTo>
                    <a:lnTo>
                      <a:pt x="1921" y="3555"/>
                    </a:lnTo>
                    <a:lnTo>
                      <a:pt x="2209" y="3555"/>
                    </a:lnTo>
                    <a:lnTo>
                      <a:pt x="2401" y="3699"/>
                    </a:lnTo>
                    <a:lnTo>
                      <a:pt x="2834" y="3891"/>
                    </a:lnTo>
                    <a:lnTo>
                      <a:pt x="3074" y="3939"/>
                    </a:lnTo>
                    <a:lnTo>
                      <a:pt x="3314" y="3987"/>
                    </a:lnTo>
                    <a:lnTo>
                      <a:pt x="3506" y="3987"/>
                    </a:lnTo>
                    <a:lnTo>
                      <a:pt x="3554" y="3939"/>
                    </a:lnTo>
                    <a:lnTo>
                      <a:pt x="3602" y="3891"/>
                    </a:lnTo>
                    <a:lnTo>
                      <a:pt x="3794" y="3603"/>
                    </a:lnTo>
                    <a:lnTo>
                      <a:pt x="3890" y="3267"/>
                    </a:lnTo>
                    <a:lnTo>
                      <a:pt x="3938" y="3122"/>
                    </a:lnTo>
                    <a:lnTo>
                      <a:pt x="3938" y="2978"/>
                    </a:lnTo>
                    <a:lnTo>
                      <a:pt x="3890" y="2834"/>
                    </a:lnTo>
                    <a:lnTo>
                      <a:pt x="3794" y="2738"/>
                    </a:lnTo>
                    <a:lnTo>
                      <a:pt x="3650" y="2642"/>
                    </a:lnTo>
                    <a:lnTo>
                      <a:pt x="3458" y="2594"/>
                    </a:lnTo>
                    <a:lnTo>
                      <a:pt x="3122" y="2546"/>
                    </a:lnTo>
                    <a:lnTo>
                      <a:pt x="2834" y="2594"/>
                    </a:lnTo>
                    <a:lnTo>
                      <a:pt x="2690" y="2594"/>
                    </a:lnTo>
                    <a:lnTo>
                      <a:pt x="4226" y="1970"/>
                    </a:lnTo>
                    <a:lnTo>
                      <a:pt x="5283" y="1490"/>
                    </a:lnTo>
                    <a:lnTo>
                      <a:pt x="5619" y="1298"/>
                    </a:lnTo>
                    <a:lnTo>
                      <a:pt x="5715" y="1201"/>
                    </a:lnTo>
                    <a:lnTo>
                      <a:pt x="5715" y="1153"/>
                    </a:lnTo>
                    <a:lnTo>
                      <a:pt x="5619" y="913"/>
                    </a:lnTo>
                    <a:lnTo>
                      <a:pt x="5475" y="529"/>
                    </a:lnTo>
                    <a:lnTo>
                      <a:pt x="5283" y="145"/>
                    </a:lnTo>
                    <a:lnTo>
                      <a:pt x="5187" y="49"/>
                    </a:lnTo>
                    <a:lnTo>
                      <a:pt x="50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93"/>
              <p:cNvSpPr/>
              <p:nvPr/>
            </p:nvSpPr>
            <p:spPr>
              <a:xfrm>
                <a:off x="439825" y="1634025"/>
                <a:ext cx="142900" cy="99675"/>
              </a:xfrm>
              <a:custGeom>
                <a:avLst/>
                <a:gdLst/>
                <a:ahLst/>
                <a:cxnLst/>
                <a:rect l="l" t="t" r="r" b="b"/>
                <a:pathLst>
                  <a:path w="5716" h="3987" fill="none" extrusionOk="0">
                    <a:moveTo>
                      <a:pt x="3602" y="3891"/>
                    </a:moveTo>
                    <a:lnTo>
                      <a:pt x="3602" y="3891"/>
                    </a:lnTo>
                    <a:lnTo>
                      <a:pt x="3794" y="3603"/>
                    </a:lnTo>
                    <a:lnTo>
                      <a:pt x="3890" y="3267"/>
                    </a:lnTo>
                    <a:lnTo>
                      <a:pt x="3938" y="3122"/>
                    </a:lnTo>
                    <a:lnTo>
                      <a:pt x="3938" y="2978"/>
                    </a:lnTo>
                    <a:lnTo>
                      <a:pt x="3890" y="2834"/>
                    </a:lnTo>
                    <a:lnTo>
                      <a:pt x="3794" y="2738"/>
                    </a:lnTo>
                    <a:lnTo>
                      <a:pt x="3794" y="2738"/>
                    </a:lnTo>
                    <a:lnTo>
                      <a:pt x="3650" y="2642"/>
                    </a:lnTo>
                    <a:lnTo>
                      <a:pt x="3458" y="2594"/>
                    </a:lnTo>
                    <a:lnTo>
                      <a:pt x="3122" y="2546"/>
                    </a:lnTo>
                    <a:lnTo>
                      <a:pt x="2834" y="2594"/>
                    </a:lnTo>
                    <a:lnTo>
                      <a:pt x="2690" y="2594"/>
                    </a:lnTo>
                    <a:lnTo>
                      <a:pt x="2690" y="2594"/>
                    </a:lnTo>
                    <a:lnTo>
                      <a:pt x="4226" y="1970"/>
                    </a:lnTo>
                    <a:lnTo>
                      <a:pt x="5283" y="1490"/>
                    </a:lnTo>
                    <a:lnTo>
                      <a:pt x="5619" y="1298"/>
                    </a:lnTo>
                    <a:lnTo>
                      <a:pt x="5715" y="1201"/>
                    </a:lnTo>
                    <a:lnTo>
                      <a:pt x="5715" y="1153"/>
                    </a:lnTo>
                    <a:lnTo>
                      <a:pt x="5715" y="1153"/>
                    </a:lnTo>
                    <a:lnTo>
                      <a:pt x="5619" y="913"/>
                    </a:lnTo>
                    <a:lnTo>
                      <a:pt x="5475" y="529"/>
                    </a:lnTo>
                    <a:lnTo>
                      <a:pt x="5283" y="145"/>
                    </a:lnTo>
                    <a:lnTo>
                      <a:pt x="5187" y="49"/>
                    </a:lnTo>
                    <a:lnTo>
                      <a:pt x="5091" y="1"/>
                    </a:lnTo>
                    <a:lnTo>
                      <a:pt x="5091" y="1"/>
                    </a:ln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0" y="2978"/>
                    </a:lnTo>
                    <a:lnTo>
                      <a:pt x="48" y="3074"/>
                    </a:lnTo>
                    <a:lnTo>
                      <a:pt x="144" y="3171"/>
                    </a:lnTo>
                    <a:lnTo>
                      <a:pt x="432" y="3363"/>
                    </a:lnTo>
                    <a:lnTo>
                      <a:pt x="769" y="3459"/>
                    </a:lnTo>
                    <a:lnTo>
                      <a:pt x="1153" y="3507"/>
                    </a:lnTo>
                    <a:lnTo>
                      <a:pt x="1921" y="3555"/>
                    </a:lnTo>
                    <a:lnTo>
                      <a:pt x="2209" y="3555"/>
                    </a:lnTo>
                    <a:lnTo>
                      <a:pt x="2209" y="3555"/>
                    </a:lnTo>
                    <a:lnTo>
                      <a:pt x="2401" y="3699"/>
                    </a:lnTo>
                    <a:lnTo>
                      <a:pt x="2834" y="3891"/>
                    </a:lnTo>
                    <a:lnTo>
                      <a:pt x="3074" y="3939"/>
                    </a:lnTo>
                    <a:lnTo>
                      <a:pt x="3314" y="3987"/>
                    </a:lnTo>
                    <a:lnTo>
                      <a:pt x="3506" y="3987"/>
                    </a:lnTo>
                    <a:lnTo>
                      <a:pt x="3554" y="3939"/>
                    </a:lnTo>
                    <a:lnTo>
                      <a:pt x="3602" y="3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93"/>
              <p:cNvSpPr/>
              <p:nvPr/>
            </p:nvSpPr>
            <p:spPr>
              <a:xfrm>
                <a:off x="439825" y="1634025"/>
                <a:ext cx="142900" cy="99675"/>
              </a:xfrm>
              <a:custGeom>
                <a:avLst/>
                <a:gdLst/>
                <a:ahLst/>
                <a:cxnLst/>
                <a:rect l="l" t="t" r="r" b="b"/>
                <a:pathLst>
                  <a:path w="5716" h="3987" extrusionOk="0">
                    <a:moveTo>
                      <a:pt x="5091" y="1"/>
                    </a:move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78"/>
                    </a:lnTo>
                    <a:lnTo>
                      <a:pt x="48" y="3074"/>
                    </a:lnTo>
                    <a:lnTo>
                      <a:pt x="96" y="3171"/>
                    </a:lnTo>
                    <a:lnTo>
                      <a:pt x="336" y="3315"/>
                    </a:lnTo>
                    <a:lnTo>
                      <a:pt x="625" y="3411"/>
                    </a:lnTo>
                    <a:lnTo>
                      <a:pt x="961" y="3507"/>
                    </a:lnTo>
                    <a:lnTo>
                      <a:pt x="1633" y="3555"/>
                    </a:lnTo>
                    <a:lnTo>
                      <a:pt x="2209" y="3555"/>
                    </a:lnTo>
                    <a:lnTo>
                      <a:pt x="2642" y="3795"/>
                    </a:lnTo>
                    <a:lnTo>
                      <a:pt x="3026" y="3939"/>
                    </a:lnTo>
                    <a:lnTo>
                      <a:pt x="3362" y="3987"/>
                    </a:lnTo>
                    <a:lnTo>
                      <a:pt x="3506" y="3987"/>
                    </a:lnTo>
                    <a:lnTo>
                      <a:pt x="3602" y="3891"/>
                    </a:lnTo>
                    <a:lnTo>
                      <a:pt x="3842" y="3507"/>
                    </a:lnTo>
                    <a:lnTo>
                      <a:pt x="3890" y="3267"/>
                    </a:lnTo>
                    <a:lnTo>
                      <a:pt x="3938" y="3074"/>
                    </a:lnTo>
                    <a:lnTo>
                      <a:pt x="3890" y="2882"/>
                    </a:lnTo>
                    <a:lnTo>
                      <a:pt x="3794" y="2738"/>
                    </a:lnTo>
                    <a:lnTo>
                      <a:pt x="3650" y="2642"/>
                    </a:lnTo>
                    <a:lnTo>
                      <a:pt x="3506" y="2594"/>
                    </a:lnTo>
                    <a:lnTo>
                      <a:pt x="3170" y="2546"/>
                    </a:lnTo>
                    <a:lnTo>
                      <a:pt x="2834" y="2594"/>
                    </a:lnTo>
                    <a:lnTo>
                      <a:pt x="2690" y="2594"/>
                    </a:lnTo>
                    <a:lnTo>
                      <a:pt x="4226" y="1970"/>
                    </a:lnTo>
                    <a:lnTo>
                      <a:pt x="5235" y="1490"/>
                    </a:lnTo>
                    <a:lnTo>
                      <a:pt x="5619" y="1298"/>
                    </a:lnTo>
                    <a:lnTo>
                      <a:pt x="5715" y="1249"/>
                    </a:lnTo>
                    <a:lnTo>
                      <a:pt x="5715" y="1153"/>
                    </a:lnTo>
                    <a:lnTo>
                      <a:pt x="5619" y="913"/>
                    </a:lnTo>
                    <a:lnTo>
                      <a:pt x="5475" y="529"/>
                    </a:lnTo>
                    <a:lnTo>
                      <a:pt x="5283" y="145"/>
                    </a:lnTo>
                    <a:lnTo>
                      <a:pt x="5187" y="49"/>
                    </a:lnTo>
                    <a:lnTo>
                      <a:pt x="50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93"/>
              <p:cNvSpPr/>
              <p:nvPr/>
            </p:nvSpPr>
            <p:spPr>
              <a:xfrm>
                <a:off x="439825" y="1634025"/>
                <a:ext cx="142900" cy="99675"/>
              </a:xfrm>
              <a:custGeom>
                <a:avLst/>
                <a:gdLst/>
                <a:ahLst/>
                <a:cxnLst/>
                <a:rect l="l" t="t" r="r" b="b"/>
                <a:pathLst>
                  <a:path w="5716" h="3987" fill="none" extrusionOk="0">
                    <a:moveTo>
                      <a:pt x="5091" y="1"/>
                    </a:moveTo>
                    <a:lnTo>
                      <a:pt x="5091" y="1"/>
                    </a:ln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30"/>
                    </a:lnTo>
                    <a:lnTo>
                      <a:pt x="0" y="2978"/>
                    </a:lnTo>
                    <a:lnTo>
                      <a:pt x="0" y="2978"/>
                    </a:lnTo>
                    <a:lnTo>
                      <a:pt x="48" y="3074"/>
                    </a:lnTo>
                    <a:lnTo>
                      <a:pt x="96" y="3171"/>
                    </a:lnTo>
                    <a:lnTo>
                      <a:pt x="336" y="3315"/>
                    </a:lnTo>
                    <a:lnTo>
                      <a:pt x="625" y="3411"/>
                    </a:lnTo>
                    <a:lnTo>
                      <a:pt x="961" y="3507"/>
                    </a:lnTo>
                    <a:lnTo>
                      <a:pt x="1633" y="3555"/>
                    </a:lnTo>
                    <a:lnTo>
                      <a:pt x="2113" y="3555"/>
                    </a:lnTo>
                    <a:lnTo>
                      <a:pt x="2113" y="3555"/>
                    </a:lnTo>
                    <a:lnTo>
                      <a:pt x="2209" y="3555"/>
                    </a:lnTo>
                    <a:lnTo>
                      <a:pt x="2209" y="3555"/>
                    </a:lnTo>
                    <a:lnTo>
                      <a:pt x="2642" y="3795"/>
                    </a:lnTo>
                    <a:lnTo>
                      <a:pt x="3026" y="3939"/>
                    </a:lnTo>
                    <a:lnTo>
                      <a:pt x="3362" y="3987"/>
                    </a:lnTo>
                    <a:lnTo>
                      <a:pt x="3362" y="3987"/>
                    </a:lnTo>
                    <a:lnTo>
                      <a:pt x="3506" y="3987"/>
                    </a:lnTo>
                    <a:lnTo>
                      <a:pt x="3602" y="3891"/>
                    </a:lnTo>
                    <a:lnTo>
                      <a:pt x="3602" y="3891"/>
                    </a:lnTo>
                    <a:lnTo>
                      <a:pt x="3842" y="3507"/>
                    </a:lnTo>
                    <a:lnTo>
                      <a:pt x="3890" y="3267"/>
                    </a:lnTo>
                    <a:lnTo>
                      <a:pt x="3938" y="3074"/>
                    </a:lnTo>
                    <a:lnTo>
                      <a:pt x="3938" y="3074"/>
                    </a:lnTo>
                    <a:lnTo>
                      <a:pt x="3890" y="2882"/>
                    </a:lnTo>
                    <a:lnTo>
                      <a:pt x="3794" y="2738"/>
                    </a:lnTo>
                    <a:lnTo>
                      <a:pt x="3794" y="2738"/>
                    </a:lnTo>
                    <a:lnTo>
                      <a:pt x="3650" y="2642"/>
                    </a:lnTo>
                    <a:lnTo>
                      <a:pt x="3506" y="2594"/>
                    </a:lnTo>
                    <a:lnTo>
                      <a:pt x="3170" y="2546"/>
                    </a:lnTo>
                    <a:lnTo>
                      <a:pt x="3170" y="2546"/>
                    </a:lnTo>
                    <a:lnTo>
                      <a:pt x="2834" y="2594"/>
                    </a:lnTo>
                    <a:lnTo>
                      <a:pt x="2690" y="2594"/>
                    </a:lnTo>
                    <a:lnTo>
                      <a:pt x="2690" y="2594"/>
                    </a:lnTo>
                    <a:lnTo>
                      <a:pt x="2690" y="2594"/>
                    </a:lnTo>
                    <a:lnTo>
                      <a:pt x="2690" y="2594"/>
                    </a:lnTo>
                    <a:lnTo>
                      <a:pt x="4226" y="1970"/>
                    </a:lnTo>
                    <a:lnTo>
                      <a:pt x="5235" y="1490"/>
                    </a:lnTo>
                    <a:lnTo>
                      <a:pt x="5619" y="1298"/>
                    </a:lnTo>
                    <a:lnTo>
                      <a:pt x="5715" y="1249"/>
                    </a:lnTo>
                    <a:lnTo>
                      <a:pt x="5715" y="1153"/>
                    </a:lnTo>
                    <a:lnTo>
                      <a:pt x="5715" y="1153"/>
                    </a:lnTo>
                    <a:lnTo>
                      <a:pt x="5715" y="1153"/>
                    </a:lnTo>
                    <a:lnTo>
                      <a:pt x="5715" y="1153"/>
                    </a:lnTo>
                    <a:lnTo>
                      <a:pt x="5619" y="913"/>
                    </a:lnTo>
                    <a:lnTo>
                      <a:pt x="5475" y="529"/>
                    </a:lnTo>
                    <a:lnTo>
                      <a:pt x="5283" y="145"/>
                    </a:lnTo>
                    <a:lnTo>
                      <a:pt x="5187" y="49"/>
                    </a:lnTo>
                    <a:lnTo>
                      <a:pt x="5091" y="1"/>
                    </a:lnTo>
                    <a:lnTo>
                      <a:pt x="5091" y="1"/>
                    </a:lnTo>
                    <a:lnTo>
                      <a:pt x="50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93"/>
              <p:cNvSpPr/>
              <p:nvPr/>
            </p:nvSpPr>
            <p:spPr>
              <a:xfrm>
                <a:off x="443425" y="1641225"/>
                <a:ext cx="139300" cy="92475"/>
              </a:xfrm>
              <a:custGeom>
                <a:avLst/>
                <a:gdLst/>
                <a:ahLst/>
                <a:cxnLst/>
                <a:rect l="l" t="t" r="r" b="b"/>
                <a:pathLst>
                  <a:path w="5572" h="3699" extrusionOk="0">
                    <a:moveTo>
                      <a:pt x="5235" y="1"/>
                    </a:moveTo>
                    <a:lnTo>
                      <a:pt x="4130" y="529"/>
                    </a:lnTo>
                    <a:lnTo>
                      <a:pt x="2594" y="1250"/>
                    </a:lnTo>
                    <a:lnTo>
                      <a:pt x="1777" y="1682"/>
                    </a:lnTo>
                    <a:lnTo>
                      <a:pt x="1057" y="2114"/>
                    </a:lnTo>
                    <a:lnTo>
                      <a:pt x="433" y="2546"/>
                    </a:lnTo>
                    <a:lnTo>
                      <a:pt x="0" y="2931"/>
                    </a:lnTo>
                    <a:lnTo>
                      <a:pt x="240" y="3075"/>
                    </a:lnTo>
                    <a:lnTo>
                      <a:pt x="577" y="3171"/>
                    </a:lnTo>
                    <a:lnTo>
                      <a:pt x="1249" y="3267"/>
                    </a:lnTo>
                    <a:lnTo>
                      <a:pt x="2065" y="3267"/>
                    </a:lnTo>
                    <a:lnTo>
                      <a:pt x="2257" y="3411"/>
                    </a:lnTo>
                    <a:lnTo>
                      <a:pt x="2690" y="3603"/>
                    </a:lnTo>
                    <a:lnTo>
                      <a:pt x="2930" y="3651"/>
                    </a:lnTo>
                    <a:lnTo>
                      <a:pt x="3170" y="3699"/>
                    </a:lnTo>
                    <a:lnTo>
                      <a:pt x="3362" y="3699"/>
                    </a:lnTo>
                    <a:lnTo>
                      <a:pt x="3410" y="3651"/>
                    </a:lnTo>
                    <a:lnTo>
                      <a:pt x="3458" y="3603"/>
                    </a:lnTo>
                    <a:lnTo>
                      <a:pt x="3650" y="3315"/>
                    </a:lnTo>
                    <a:lnTo>
                      <a:pt x="3746" y="2979"/>
                    </a:lnTo>
                    <a:lnTo>
                      <a:pt x="3794" y="2834"/>
                    </a:lnTo>
                    <a:lnTo>
                      <a:pt x="3794" y="2690"/>
                    </a:lnTo>
                    <a:lnTo>
                      <a:pt x="3746" y="2546"/>
                    </a:lnTo>
                    <a:lnTo>
                      <a:pt x="3650" y="2450"/>
                    </a:lnTo>
                    <a:lnTo>
                      <a:pt x="3506" y="2354"/>
                    </a:lnTo>
                    <a:lnTo>
                      <a:pt x="3314" y="2306"/>
                    </a:lnTo>
                    <a:lnTo>
                      <a:pt x="2978" y="2258"/>
                    </a:lnTo>
                    <a:lnTo>
                      <a:pt x="2690" y="2306"/>
                    </a:lnTo>
                    <a:lnTo>
                      <a:pt x="2546" y="2306"/>
                    </a:lnTo>
                    <a:lnTo>
                      <a:pt x="4082" y="1682"/>
                    </a:lnTo>
                    <a:lnTo>
                      <a:pt x="5139" y="1202"/>
                    </a:lnTo>
                    <a:lnTo>
                      <a:pt x="5475" y="1010"/>
                    </a:lnTo>
                    <a:lnTo>
                      <a:pt x="5571" y="913"/>
                    </a:lnTo>
                    <a:lnTo>
                      <a:pt x="5571" y="865"/>
                    </a:lnTo>
                    <a:lnTo>
                      <a:pt x="5475" y="529"/>
                    </a:lnTo>
                    <a:lnTo>
                      <a:pt x="52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93"/>
              <p:cNvSpPr/>
              <p:nvPr/>
            </p:nvSpPr>
            <p:spPr>
              <a:xfrm>
                <a:off x="780800" y="1607625"/>
                <a:ext cx="237750" cy="390225"/>
              </a:xfrm>
              <a:custGeom>
                <a:avLst/>
                <a:gdLst/>
                <a:ahLst/>
                <a:cxnLst/>
                <a:rect l="l" t="t" r="r" b="b"/>
                <a:pathLst>
                  <a:path w="9510" h="15609" extrusionOk="0">
                    <a:moveTo>
                      <a:pt x="5619" y="0"/>
                    </a:moveTo>
                    <a:lnTo>
                      <a:pt x="0" y="1345"/>
                    </a:lnTo>
                    <a:lnTo>
                      <a:pt x="2978" y="8213"/>
                    </a:lnTo>
                    <a:lnTo>
                      <a:pt x="5091" y="13063"/>
                    </a:lnTo>
                    <a:lnTo>
                      <a:pt x="6196" y="15512"/>
                    </a:lnTo>
                    <a:lnTo>
                      <a:pt x="6292" y="15608"/>
                    </a:lnTo>
                    <a:lnTo>
                      <a:pt x="6628" y="15608"/>
                    </a:lnTo>
                    <a:lnTo>
                      <a:pt x="6868" y="15512"/>
                    </a:lnTo>
                    <a:lnTo>
                      <a:pt x="7396" y="15272"/>
                    </a:lnTo>
                    <a:lnTo>
                      <a:pt x="8021" y="14888"/>
                    </a:lnTo>
                    <a:lnTo>
                      <a:pt x="8597" y="14504"/>
                    </a:lnTo>
                    <a:lnTo>
                      <a:pt x="9077" y="14072"/>
                    </a:lnTo>
                    <a:lnTo>
                      <a:pt x="9413" y="13687"/>
                    </a:lnTo>
                    <a:lnTo>
                      <a:pt x="9461" y="13543"/>
                    </a:lnTo>
                    <a:lnTo>
                      <a:pt x="9509" y="13399"/>
                    </a:lnTo>
                    <a:lnTo>
                      <a:pt x="9461" y="13255"/>
                    </a:lnTo>
                    <a:lnTo>
                      <a:pt x="9365" y="13207"/>
                    </a:lnTo>
                    <a:lnTo>
                      <a:pt x="9317" y="13159"/>
                    </a:lnTo>
                    <a:lnTo>
                      <a:pt x="9221" y="13159"/>
                    </a:lnTo>
                    <a:lnTo>
                      <a:pt x="8981" y="13207"/>
                    </a:lnTo>
                    <a:lnTo>
                      <a:pt x="8789" y="13351"/>
                    </a:lnTo>
                    <a:lnTo>
                      <a:pt x="8357" y="13687"/>
                    </a:lnTo>
                    <a:lnTo>
                      <a:pt x="8165" y="13880"/>
                    </a:lnTo>
                    <a:lnTo>
                      <a:pt x="7925" y="13111"/>
                    </a:lnTo>
                    <a:lnTo>
                      <a:pt x="7684" y="12247"/>
                    </a:lnTo>
                    <a:lnTo>
                      <a:pt x="7252" y="10182"/>
                    </a:lnTo>
                    <a:lnTo>
                      <a:pt x="6820" y="7876"/>
                    </a:lnTo>
                    <a:lnTo>
                      <a:pt x="6436" y="5571"/>
                    </a:lnTo>
                    <a:lnTo>
                      <a:pt x="5811" y="1633"/>
                    </a:lnTo>
                    <a:lnTo>
                      <a:pt x="5619"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93"/>
              <p:cNvSpPr/>
              <p:nvPr/>
            </p:nvSpPr>
            <p:spPr>
              <a:xfrm>
                <a:off x="780800" y="1607625"/>
                <a:ext cx="237750" cy="390225"/>
              </a:xfrm>
              <a:custGeom>
                <a:avLst/>
                <a:gdLst/>
                <a:ahLst/>
                <a:cxnLst/>
                <a:rect l="l" t="t" r="r" b="b"/>
                <a:pathLst>
                  <a:path w="9510" h="15609" fill="none" extrusionOk="0">
                    <a:moveTo>
                      <a:pt x="5619" y="0"/>
                    </a:moveTo>
                    <a:lnTo>
                      <a:pt x="5619" y="0"/>
                    </a:lnTo>
                    <a:lnTo>
                      <a:pt x="5811" y="1633"/>
                    </a:lnTo>
                    <a:lnTo>
                      <a:pt x="6436" y="5571"/>
                    </a:lnTo>
                    <a:lnTo>
                      <a:pt x="6820" y="7876"/>
                    </a:lnTo>
                    <a:lnTo>
                      <a:pt x="7252" y="10182"/>
                    </a:lnTo>
                    <a:lnTo>
                      <a:pt x="7684" y="12247"/>
                    </a:lnTo>
                    <a:lnTo>
                      <a:pt x="7925" y="13111"/>
                    </a:lnTo>
                    <a:lnTo>
                      <a:pt x="8165" y="13880"/>
                    </a:lnTo>
                    <a:lnTo>
                      <a:pt x="8165" y="13880"/>
                    </a:lnTo>
                    <a:lnTo>
                      <a:pt x="8357" y="13687"/>
                    </a:lnTo>
                    <a:lnTo>
                      <a:pt x="8789" y="13351"/>
                    </a:lnTo>
                    <a:lnTo>
                      <a:pt x="8981" y="13207"/>
                    </a:lnTo>
                    <a:lnTo>
                      <a:pt x="9221" y="13159"/>
                    </a:lnTo>
                    <a:lnTo>
                      <a:pt x="9317" y="13159"/>
                    </a:lnTo>
                    <a:lnTo>
                      <a:pt x="9365" y="13207"/>
                    </a:lnTo>
                    <a:lnTo>
                      <a:pt x="9461" y="13255"/>
                    </a:lnTo>
                    <a:lnTo>
                      <a:pt x="9509" y="13399"/>
                    </a:lnTo>
                    <a:lnTo>
                      <a:pt x="9509" y="13399"/>
                    </a:lnTo>
                    <a:lnTo>
                      <a:pt x="9461" y="13543"/>
                    </a:lnTo>
                    <a:lnTo>
                      <a:pt x="9413" y="13687"/>
                    </a:lnTo>
                    <a:lnTo>
                      <a:pt x="9077" y="14072"/>
                    </a:lnTo>
                    <a:lnTo>
                      <a:pt x="8597" y="14504"/>
                    </a:lnTo>
                    <a:lnTo>
                      <a:pt x="8021" y="14888"/>
                    </a:lnTo>
                    <a:lnTo>
                      <a:pt x="7396" y="15272"/>
                    </a:lnTo>
                    <a:lnTo>
                      <a:pt x="6868" y="15512"/>
                    </a:lnTo>
                    <a:lnTo>
                      <a:pt x="6628" y="15608"/>
                    </a:lnTo>
                    <a:lnTo>
                      <a:pt x="6436" y="15608"/>
                    </a:lnTo>
                    <a:lnTo>
                      <a:pt x="6292" y="15608"/>
                    </a:lnTo>
                    <a:lnTo>
                      <a:pt x="6196" y="15512"/>
                    </a:lnTo>
                    <a:lnTo>
                      <a:pt x="6196" y="15512"/>
                    </a:lnTo>
                    <a:lnTo>
                      <a:pt x="5091" y="13063"/>
                    </a:lnTo>
                    <a:lnTo>
                      <a:pt x="2978" y="8213"/>
                    </a:lnTo>
                    <a:lnTo>
                      <a:pt x="0" y="1345"/>
                    </a:lnTo>
                    <a:lnTo>
                      <a:pt x="56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93"/>
              <p:cNvSpPr/>
              <p:nvPr/>
            </p:nvSpPr>
            <p:spPr>
              <a:xfrm>
                <a:off x="951275" y="1802125"/>
                <a:ext cx="2450" cy="16825"/>
              </a:xfrm>
              <a:custGeom>
                <a:avLst/>
                <a:gdLst/>
                <a:ahLst/>
                <a:cxnLst/>
                <a:rect l="l" t="t" r="r" b="b"/>
                <a:pathLst>
                  <a:path w="98" h="673" extrusionOk="0">
                    <a:moveTo>
                      <a:pt x="1" y="0"/>
                    </a:moveTo>
                    <a:lnTo>
                      <a:pt x="1" y="0"/>
                    </a:lnTo>
                    <a:lnTo>
                      <a:pt x="97" y="673"/>
                    </a:lnTo>
                    <a:lnTo>
                      <a:pt x="97" y="673"/>
                    </a:lnTo>
                    <a:lnTo>
                      <a:pt x="97" y="673"/>
                    </a:lnTo>
                    <a:lnTo>
                      <a:pt x="1" y="0"/>
                    </a:lnTo>
                    <a:lnTo>
                      <a:pt x="1"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93"/>
              <p:cNvSpPr/>
              <p:nvPr/>
            </p:nvSpPr>
            <p:spPr>
              <a:xfrm>
                <a:off x="951275" y="1802125"/>
                <a:ext cx="2450" cy="16825"/>
              </a:xfrm>
              <a:custGeom>
                <a:avLst/>
                <a:gdLst/>
                <a:ahLst/>
                <a:cxnLst/>
                <a:rect l="l" t="t" r="r" b="b"/>
                <a:pathLst>
                  <a:path w="98" h="673" fill="none" extrusionOk="0">
                    <a:moveTo>
                      <a:pt x="1" y="0"/>
                    </a:moveTo>
                    <a:lnTo>
                      <a:pt x="1" y="0"/>
                    </a:lnTo>
                    <a:lnTo>
                      <a:pt x="97" y="673"/>
                    </a:lnTo>
                    <a:lnTo>
                      <a:pt x="97" y="673"/>
                    </a:lnTo>
                    <a:lnTo>
                      <a:pt x="97" y="673"/>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93"/>
              <p:cNvSpPr/>
              <p:nvPr/>
            </p:nvSpPr>
            <p:spPr>
              <a:xfrm>
                <a:off x="851625" y="1790125"/>
                <a:ext cx="102100" cy="40825"/>
              </a:xfrm>
              <a:custGeom>
                <a:avLst/>
                <a:gdLst/>
                <a:ahLst/>
                <a:cxnLst/>
                <a:rect l="l" t="t" r="r" b="b"/>
                <a:pathLst>
                  <a:path w="4084" h="1633" extrusionOk="0">
                    <a:moveTo>
                      <a:pt x="3891" y="0"/>
                    </a:moveTo>
                    <a:lnTo>
                      <a:pt x="1" y="624"/>
                    </a:lnTo>
                    <a:lnTo>
                      <a:pt x="481" y="1633"/>
                    </a:lnTo>
                    <a:lnTo>
                      <a:pt x="4083" y="1153"/>
                    </a:lnTo>
                    <a:lnTo>
                      <a:pt x="3987" y="480"/>
                    </a:lnTo>
                    <a:lnTo>
                      <a:pt x="389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93"/>
              <p:cNvSpPr/>
              <p:nvPr/>
            </p:nvSpPr>
            <p:spPr>
              <a:xfrm>
                <a:off x="851625" y="1790125"/>
                <a:ext cx="102100" cy="40825"/>
              </a:xfrm>
              <a:custGeom>
                <a:avLst/>
                <a:gdLst/>
                <a:ahLst/>
                <a:cxnLst/>
                <a:rect l="l" t="t" r="r" b="b"/>
                <a:pathLst>
                  <a:path w="4084" h="1633" fill="none" extrusionOk="0">
                    <a:moveTo>
                      <a:pt x="3891" y="0"/>
                    </a:moveTo>
                    <a:lnTo>
                      <a:pt x="1" y="624"/>
                    </a:lnTo>
                    <a:lnTo>
                      <a:pt x="1" y="624"/>
                    </a:lnTo>
                    <a:lnTo>
                      <a:pt x="481" y="1633"/>
                    </a:lnTo>
                    <a:lnTo>
                      <a:pt x="4083" y="1153"/>
                    </a:lnTo>
                    <a:lnTo>
                      <a:pt x="4083" y="1153"/>
                    </a:lnTo>
                    <a:lnTo>
                      <a:pt x="3987" y="480"/>
                    </a:lnTo>
                    <a:lnTo>
                      <a:pt x="38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93"/>
              <p:cNvSpPr/>
              <p:nvPr/>
            </p:nvSpPr>
            <p:spPr>
              <a:xfrm>
                <a:off x="908075" y="1908975"/>
                <a:ext cx="140500" cy="111675"/>
              </a:xfrm>
              <a:custGeom>
                <a:avLst/>
                <a:gdLst/>
                <a:ahLst/>
                <a:cxnLst/>
                <a:rect l="l" t="t" r="r" b="b"/>
                <a:pathLst>
                  <a:path w="5620" h="4467"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96" y="3602"/>
                    </a:lnTo>
                    <a:lnTo>
                      <a:pt x="288" y="3987"/>
                    </a:lnTo>
                    <a:lnTo>
                      <a:pt x="480" y="4323"/>
                    </a:lnTo>
                    <a:lnTo>
                      <a:pt x="624" y="4419"/>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571" y="1105"/>
                    </a:lnTo>
                    <a:lnTo>
                      <a:pt x="5475" y="1009"/>
                    </a:lnTo>
                    <a:lnTo>
                      <a:pt x="5187" y="865"/>
                    </a:lnTo>
                    <a:lnTo>
                      <a:pt x="4803" y="769"/>
                    </a:lnTo>
                    <a:lnTo>
                      <a:pt x="4418" y="721"/>
                    </a:lnTo>
                    <a:lnTo>
                      <a:pt x="3362" y="721"/>
                    </a:lnTo>
                    <a:lnTo>
                      <a:pt x="3218" y="577"/>
                    </a:lnTo>
                    <a:lnTo>
                      <a:pt x="2930" y="289"/>
                    </a:lnTo>
                    <a:lnTo>
                      <a:pt x="2738" y="145"/>
                    </a:lnTo>
                    <a:lnTo>
                      <a:pt x="2545" y="49"/>
                    </a:lnTo>
                    <a:lnTo>
                      <a:pt x="24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93"/>
              <p:cNvSpPr/>
              <p:nvPr/>
            </p:nvSpPr>
            <p:spPr>
              <a:xfrm>
                <a:off x="908075" y="1908975"/>
                <a:ext cx="140500" cy="111675"/>
              </a:xfrm>
              <a:custGeom>
                <a:avLst/>
                <a:gdLst/>
                <a:ahLst/>
                <a:cxnLst/>
                <a:rect l="l" t="t" r="r" b="b"/>
                <a:pathLst>
                  <a:path w="5620" h="4467" fill="none" extrusionOk="0">
                    <a:moveTo>
                      <a:pt x="2305" y="97"/>
                    </a:moveTo>
                    <a:lnTo>
                      <a:pt x="2305" y="97"/>
                    </a:lnTo>
                    <a:lnTo>
                      <a:pt x="2113" y="385"/>
                    </a:lnTo>
                    <a:lnTo>
                      <a:pt x="1873" y="673"/>
                    </a:lnTo>
                    <a:lnTo>
                      <a:pt x="1777" y="817"/>
                    </a:lnTo>
                    <a:lnTo>
                      <a:pt x="1729" y="961"/>
                    </a:lnTo>
                    <a:lnTo>
                      <a:pt x="1729" y="1057"/>
                    </a:lnTo>
                    <a:lnTo>
                      <a:pt x="1825" y="1201"/>
                    </a:lnTo>
                    <a:lnTo>
                      <a:pt x="1825" y="1201"/>
                    </a:lnTo>
                    <a:lnTo>
                      <a:pt x="2161" y="1393"/>
                    </a:lnTo>
                    <a:lnTo>
                      <a:pt x="2545" y="1537"/>
                    </a:lnTo>
                    <a:lnTo>
                      <a:pt x="2930" y="1730"/>
                    </a:lnTo>
                    <a:lnTo>
                      <a:pt x="2930" y="1730"/>
                    </a:lnTo>
                    <a:lnTo>
                      <a:pt x="1441" y="2450"/>
                    </a:lnTo>
                    <a:lnTo>
                      <a:pt x="432" y="2978"/>
                    </a:lnTo>
                    <a:lnTo>
                      <a:pt x="96" y="3218"/>
                    </a:lnTo>
                    <a:lnTo>
                      <a:pt x="0" y="3266"/>
                    </a:lnTo>
                    <a:lnTo>
                      <a:pt x="0" y="3314"/>
                    </a:lnTo>
                    <a:lnTo>
                      <a:pt x="0" y="3314"/>
                    </a:lnTo>
                    <a:lnTo>
                      <a:pt x="96" y="3602"/>
                    </a:lnTo>
                    <a:lnTo>
                      <a:pt x="288" y="3987"/>
                    </a:lnTo>
                    <a:lnTo>
                      <a:pt x="480" y="4323"/>
                    </a:lnTo>
                    <a:lnTo>
                      <a:pt x="624" y="4419"/>
                    </a:lnTo>
                    <a:lnTo>
                      <a:pt x="720" y="4467"/>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619" y="1201"/>
                    </a:lnTo>
                    <a:lnTo>
                      <a:pt x="5571" y="1105"/>
                    </a:lnTo>
                    <a:lnTo>
                      <a:pt x="5475" y="1009"/>
                    </a:lnTo>
                    <a:lnTo>
                      <a:pt x="5187" y="865"/>
                    </a:lnTo>
                    <a:lnTo>
                      <a:pt x="4803" y="769"/>
                    </a:lnTo>
                    <a:lnTo>
                      <a:pt x="4418" y="721"/>
                    </a:lnTo>
                    <a:lnTo>
                      <a:pt x="3650" y="721"/>
                    </a:lnTo>
                    <a:lnTo>
                      <a:pt x="3362" y="721"/>
                    </a:lnTo>
                    <a:lnTo>
                      <a:pt x="3362" y="721"/>
                    </a:lnTo>
                    <a:lnTo>
                      <a:pt x="3218" y="577"/>
                    </a:lnTo>
                    <a:lnTo>
                      <a:pt x="2930" y="289"/>
                    </a:lnTo>
                    <a:lnTo>
                      <a:pt x="2738" y="145"/>
                    </a:lnTo>
                    <a:lnTo>
                      <a:pt x="2545" y="49"/>
                    </a:lnTo>
                    <a:lnTo>
                      <a:pt x="2401" y="1"/>
                    </a:lnTo>
                    <a:lnTo>
                      <a:pt x="2353" y="49"/>
                    </a:lnTo>
                    <a:lnTo>
                      <a:pt x="2305" y="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93"/>
              <p:cNvSpPr/>
              <p:nvPr/>
            </p:nvSpPr>
            <p:spPr>
              <a:xfrm>
                <a:off x="908075" y="1908975"/>
                <a:ext cx="140500" cy="111675"/>
              </a:xfrm>
              <a:custGeom>
                <a:avLst/>
                <a:gdLst/>
                <a:ahLst/>
                <a:cxnLst/>
                <a:rect l="l" t="t" r="r" b="b"/>
                <a:pathLst>
                  <a:path w="5620" h="4467" extrusionOk="0">
                    <a:moveTo>
                      <a:pt x="2449" y="1"/>
                    </a:moveTo>
                    <a:lnTo>
                      <a:pt x="2353" y="49"/>
                    </a:lnTo>
                    <a:lnTo>
                      <a:pt x="2305" y="97"/>
                    </a:lnTo>
                    <a:lnTo>
                      <a:pt x="2161" y="337"/>
                    </a:lnTo>
                    <a:lnTo>
                      <a:pt x="1969" y="529"/>
                    </a:lnTo>
                    <a:lnTo>
                      <a:pt x="1777" y="769"/>
                    </a:lnTo>
                    <a:lnTo>
                      <a:pt x="1729" y="865"/>
                    </a:lnTo>
                    <a:lnTo>
                      <a:pt x="1729" y="1009"/>
                    </a:lnTo>
                    <a:lnTo>
                      <a:pt x="1777" y="1105"/>
                    </a:lnTo>
                    <a:lnTo>
                      <a:pt x="1825" y="1201"/>
                    </a:lnTo>
                    <a:lnTo>
                      <a:pt x="2161" y="1393"/>
                    </a:lnTo>
                    <a:lnTo>
                      <a:pt x="2545" y="1537"/>
                    </a:lnTo>
                    <a:lnTo>
                      <a:pt x="2930" y="1730"/>
                    </a:lnTo>
                    <a:lnTo>
                      <a:pt x="1441" y="2450"/>
                    </a:lnTo>
                    <a:lnTo>
                      <a:pt x="432" y="2978"/>
                    </a:lnTo>
                    <a:lnTo>
                      <a:pt x="96" y="3170"/>
                    </a:lnTo>
                    <a:lnTo>
                      <a:pt x="0" y="3266"/>
                    </a:lnTo>
                    <a:lnTo>
                      <a:pt x="0" y="3314"/>
                    </a:lnTo>
                    <a:lnTo>
                      <a:pt x="96" y="3602"/>
                    </a:lnTo>
                    <a:lnTo>
                      <a:pt x="288" y="3987"/>
                    </a:lnTo>
                    <a:lnTo>
                      <a:pt x="480" y="4323"/>
                    </a:lnTo>
                    <a:lnTo>
                      <a:pt x="624" y="4419"/>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01"/>
                    </a:lnTo>
                    <a:lnTo>
                      <a:pt x="5523" y="1057"/>
                    </a:lnTo>
                    <a:lnTo>
                      <a:pt x="5379" y="961"/>
                    </a:lnTo>
                    <a:lnTo>
                      <a:pt x="5187" y="865"/>
                    </a:lnTo>
                    <a:lnTo>
                      <a:pt x="4947" y="817"/>
                    </a:lnTo>
                    <a:lnTo>
                      <a:pt x="4418" y="721"/>
                    </a:lnTo>
                    <a:lnTo>
                      <a:pt x="3362" y="721"/>
                    </a:lnTo>
                    <a:lnTo>
                      <a:pt x="3026" y="385"/>
                    </a:lnTo>
                    <a:lnTo>
                      <a:pt x="2738" y="145"/>
                    </a:lnTo>
                    <a:lnTo>
                      <a:pt x="2593" y="49"/>
                    </a:lnTo>
                    <a:lnTo>
                      <a:pt x="24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93"/>
              <p:cNvSpPr/>
              <p:nvPr/>
            </p:nvSpPr>
            <p:spPr>
              <a:xfrm>
                <a:off x="908075" y="1908975"/>
                <a:ext cx="140500" cy="111675"/>
              </a:xfrm>
              <a:custGeom>
                <a:avLst/>
                <a:gdLst/>
                <a:ahLst/>
                <a:cxnLst/>
                <a:rect l="l" t="t" r="r" b="b"/>
                <a:pathLst>
                  <a:path w="5620" h="4467" fill="none" extrusionOk="0">
                    <a:moveTo>
                      <a:pt x="2449" y="1"/>
                    </a:moveTo>
                    <a:lnTo>
                      <a:pt x="2449" y="1"/>
                    </a:lnTo>
                    <a:lnTo>
                      <a:pt x="2353" y="49"/>
                    </a:lnTo>
                    <a:lnTo>
                      <a:pt x="2305" y="97"/>
                    </a:lnTo>
                    <a:lnTo>
                      <a:pt x="2305" y="97"/>
                    </a:lnTo>
                    <a:lnTo>
                      <a:pt x="2161" y="337"/>
                    </a:lnTo>
                    <a:lnTo>
                      <a:pt x="1969" y="529"/>
                    </a:lnTo>
                    <a:lnTo>
                      <a:pt x="1777" y="769"/>
                    </a:lnTo>
                    <a:lnTo>
                      <a:pt x="1729" y="865"/>
                    </a:lnTo>
                    <a:lnTo>
                      <a:pt x="1729" y="1009"/>
                    </a:lnTo>
                    <a:lnTo>
                      <a:pt x="1729" y="1009"/>
                    </a:lnTo>
                    <a:lnTo>
                      <a:pt x="1777" y="1105"/>
                    </a:lnTo>
                    <a:lnTo>
                      <a:pt x="1825" y="1201"/>
                    </a:lnTo>
                    <a:lnTo>
                      <a:pt x="1825" y="1201"/>
                    </a:lnTo>
                    <a:lnTo>
                      <a:pt x="2161" y="1393"/>
                    </a:lnTo>
                    <a:lnTo>
                      <a:pt x="2545" y="1537"/>
                    </a:lnTo>
                    <a:lnTo>
                      <a:pt x="2930" y="1730"/>
                    </a:lnTo>
                    <a:lnTo>
                      <a:pt x="2930" y="1730"/>
                    </a:lnTo>
                    <a:lnTo>
                      <a:pt x="2930" y="1730"/>
                    </a:lnTo>
                    <a:lnTo>
                      <a:pt x="2930" y="1730"/>
                    </a:lnTo>
                    <a:lnTo>
                      <a:pt x="1441" y="2450"/>
                    </a:lnTo>
                    <a:lnTo>
                      <a:pt x="432" y="2978"/>
                    </a:lnTo>
                    <a:lnTo>
                      <a:pt x="96" y="3170"/>
                    </a:lnTo>
                    <a:lnTo>
                      <a:pt x="0" y="3266"/>
                    </a:lnTo>
                    <a:lnTo>
                      <a:pt x="0" y="3314"/>
                    </a:lnTo>
                    <a:lnTo>
                      <a:pt x="0" y="3314"/>
                    </a:lnTo>
                    <a:lnTo>
                      <a:pt x="0" y="3314"/>
                    </a:lnTo>
                    <a:lnTo>
                      <a:pt x="0" y="3314"/>
                    </a:lnTo>
                    <a:lnTo>
                      <a:pt x="96" y="3602"/>
                    </a:lnTo>
                    <a:lnTo>
                      <a:pt x="288" y="3987"/>
                    </a:lnTo>
                    <a:lnTo>
                      <a:pt x="480" y="4323"/>
                    </a:lnTo>
                    <a:lnTo>
                      <a:pt x="624" y="4419"/>
                    </a:lnTo>
                    <a:lnTo>
                      <a:pt x="720" y="4467"/>
                    </a:lnTo>
                    <a:lnTo>
                      <a:pt x="720" y="4467"/>
                    </a:lnTo>
                    <a:lnTo>
                      <a:pt x="720" y="4467"/>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49"/>
                    </a:lnTo>
                    <a:lnTo>
                      <a:pt x="5619" y="1201"/>
                    </a:lnTo>
                    <a:lnTo>
                      <a:pt x="5619" y="1201"/>
                    </a:lnTo>
                    <a:lnTo>
                      <a:pt x="5523" y="1057"/>
                    </a:lnTo>
                    <a:lnTo>
                      <a:pt x="5379" y="961"/>
                    </a:lnTo>
                    <a:lnTo>
                      <a:pt x="5187" y="865"/>
                    </a:lnTo>
                    <a:lnTo>
                      <a:pt x="4947" y="817"/>
                    </a:lnTo>
                    <a:lnTo>
                      <a:pt x="4418" y="721"/>
                    </a:lnTo>
                    <a:lnTo>
                      <a:pt x="3938" y="721"/>
                    </a:lnTo>
                    <a:lnTo>
                      <a:pt x="3938" y="721"/>
                    </a:lnTo>
                    <a:lnTo>
                      <a:pt x="3362" y="721"/>
                    </a:lnTo>
                    <a:lnTo>
                      <a:pt x="3362" y="721"/>
                    </a:lnTo>
                    <a:lnTo>
                      <a:pt x="3026" y="385"/>
                    </a:lnTo>
                    <a:lnTo>
                      <a:pt x="2738" y="145"/>
                    </a:lnTo>
                    <a:lnTo>
                      <a:pt x="2593" y="49"/>
                    </a:lnTo>
                    <a:lnTo>
                      <a:pt x="24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93"/>
              <p:cNvSpPr/>
              <p:nvPr/>
            </p:nvSpPr>
            <p:spPr>
              <a:xfrm>
                <a:off x="908075" y="1908975"/>
                <a:ext cx="135675" cy="104475"/>
              </a:xfrm>
              <a:custGeom>
                <a:avLst/>
                <a:gdLst/>
                <a:ahLst/>
                <a:cxnLst/>
                <a:rect l="l" t="t" r="r" b="b"/>
                <a:pathLst>
                  <a:path w="5427" h="4179"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144" y="3699"/>
                    </a:lnTo>
                    <a:lnTo>
                      <a:pt x="384" y="4179"/>
                    </a:lnTo>
                    <a:lnTo>
                      <a:pt x="1441" y="3602"/>
                    </a:lnTo>
                    <a:lnTo>
                      <a:pt x="2978" y="2786"/>
                    </a:lnTo>
                    <a:lnTo>
                      <a:pt x="3746" y="2306"/>
                    </a:lnTo>
                    <a:lnTo>
                      <a:pt x="4418" y="1826"/>
                    </a:lnTo>
                    <a:lnTo>
                      <a:pt x="5043" y="1393"/>
                    </a:lnTo>
                    <a:lnTo>
                      <a:pt x="5427" y="961"/>
                    </a:lnTo>
                    <a:lnTo>
                      <a:pt x="5187" y="865"/>
                    </a:lnTo>
                    <a:lnTo>
                      <a:pt x="4851" y="769"/>
                    </a:lnTo>
                    <a:lnTo>
                      <a:pt x="4178" y="721"/>
                    </a:lnTo>
                    <a:lnTo>
                      <a:pt x="3362" y="721"/>
                    </a:lnTo>
                    <a:lnTo>
                      <a:pt x="3218" y="577"/>
                    </a:lnTo>
                    <a:lnTo>
                      <a:pt x="2930" y="289"/>
                    </a:lnTo>
                    <a:lnTo>
                      <a:pt x="2738" y="145"/>
                    </a:lnTo>
                    <a:lnTo>
                      <a:pt x="2545" y="49"/>
                    </a:lnTo>
                    <a:lnTo>
                      <a:pt x="24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93"/>
              <p:cNvSpPr/>
              <p:nvPr/>
            </p:nvSpPr>
            <p:spPr>
              <a:xfrm>
                <a:off x="607900" y="1624425"/>
                <a:ext cx="369825" cy="199325"/>
              </a:xfrm>
              <a:custGeom>
                <a:avLst/>
                <a:gdLst/>
                <a:ahLst/>
                <a:cxnLst/>
                <a:rect l="l" t="t" r="r" b="b"/>
                <a:pathLst>
                  <a:path w="14793" h="7973" extrusionOk="0">
                    <a:moveTo>
                      <a:pt x="2450" y="1"/>
                    </a:moveTo>
                    <a:lnTo>
                      <a:pt x="1201" y="1393"/>
                    </a:lnTo>
                    <a:lnTo>
                      <a:pt x="337" y="2402"/>
                    </a:lnTo>
                    <a:lnTo>
                      <a:pt x="97" y="2738"/>
                    </a:lnTo>
                    <a:lnTo>
                      <a:pt x="1" y="2882"/>
                    </a:lnTo>
                    <a:lnTo>
                      <a:pt x="481" y="3603"/>
                    </a:lnTo>
                    <a:lnTo>
                      <a:pt x="1634" y="5043"/>
                    </a:lnTo>
                    <a:lnTo>
                      <a:pt x="2258" y="5764"/>
                    </a:lnTo>
                    <a:lnTo>
                      <a:pt x="2834" y="6388"/>
                    </a:lnTo>
                    <a:lnTo>
                      <a:pt x="3122" y="6628"/>
                    </a:lnTo>
                    <a:lnTo>
                      <a:pt x="3363" y="6820"/>
                    </a:lnTo>
                    <a:lnTo>
                      <a:pt x="3555" y="6916"/>
                    </a:lnTo>
                    <a:lnTo>
                      <a:pt x="3699" y="6916"/>
                    </a:lnTo>
                    <a:lnTo>
                      <a:pt x="3987" y="6676"/>
                    </a:lnTo>
                    <a:lnTo>
                      <a:pt x="4515" y="6196"/>
                    </a:lnTo>
                    <a:lnTo>
                      <a:pt x="5764" y="4851"/>
                    </a:lnTo>
                    <a:lnTo>
                      <a:pt x="7397" y="2978"/>
                    </a:lnTo>
                    <a:lnTo>
                      <a:pt x="7541" y="3747"/>
                    </a:lnTo>
                    <a:lnTo>
                      <a:pt x="7877" y="5476"/>
                    </a:lnTo>
                    <a:lnTo>
                      <a:pt x="8069" y="6388"/>
                    </a:lnTo>
                    <a:lnTo>
                      <a:pt x="8261" y="7156"/>
                    </a:lnTo>
                    <a:lnTo>
                      <a:pt x="8501" y="7733"/>
                    </a:lnTo>
                    <a:lnTo>
                      <a:pt x="8597" y="7925"/>
                    </a:lnTo>
                    <a:lnTo>
                      <a:pt x="8693" y="7973"/>
                    </a:lnTo>
                    <a:lnTo>
                      <a:pt x="9510" y="7973"/>
                    </a:lnTo>
                    <a:lnTo>
                      <a:pt x="10038" y="7877"/>
                    </a:lnTo>
                    <a:lnTo>
                      <a:pt x="9750" y="7252"/>
                    </a:lnTo>
                    <a:lnTo>
                      <a:pt x="13640" y="6628"/>
                    </a:lnTo>
                    <a:lnTo>
                      <a:pt x="13784" y="7397"/>
                    </a:lnTo>
                    <a:lnTo>
                      <a:pt x="13928" y="7348"/>
                    </a:lnTo>
                    <a:lnTo>
                      <a:pt x="14264" y="7204"/>
                    </a:lnTo>
                    <a:lnTo>
                      <a:pt x="14600" y="6964"/>
                    </a:lnTo>
                    <a:lnTo>
                      <a:pt x="14745" y="6820"/>
                    </a:lnTo>
                    <a:lnTo>
                      <a:pt x="14793" y="6676"/>
                    </a:lnTo>
                    <a:lnTo>
                      <a:pt x="14696" y="6292"/>
                    </a:lnTo>
                    <a:lnTo>
                      <a:pt x="14552" y="5572"/>
                    </a:lnTo>
                    <a:lnTo>
                      <a:pt x="13976" y="3603"/>
                    </a:lnTo>
                    <a:lnTo>
                      <a:pt x="13160" y="817"/>
                    </a:lnTo>
                    <a:lnTo>
                      <a:pt x="2450"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93"/>
              <p:cNvSpPr/>
              <p:nvPr/>
            </p:nvSpPr>
            <p:spPr>
              <a:xfrm>
                <a:off x="607900" y="1624425"/>
                <a:ext cx="369825" cy="199325"/>
              </a:xfrm>
              <a:custGeom>
                <a:avLst/>
                <a:gdLst/>
                <a:ahLst/>
                <a:cxnLst/>
                <a:rect l="l" t="t" r="r" b="b"/>
                <a:pathLst>
                  <a:path w="14793" h="7973" fill="none" extrusionOk="0">
                    <a:moveTo>
                      <a:pt x="2450" y="1"/>
                    </a:moveTo>
                    <a:lnTo>
                      <a:pt x="2450" y="1"/>
                    </a:lnTo>
                    <a:lnTo>
                      <a:pt x="1201" y="1393"/>
                    </a:lnTo>
                    <a:lnTo>
                      <a:pt x="337" y="2402"/>
                    </a:lnTo>
                    <a:lnTo>
                      <a:pt x="97" y="2738"/>
                    </a:lnTo>
                    <a:lnTo>
                      <a:pt x="1" y="2882"/>
                    </a:lnTo>
                    <a:lnTo>
                      <a:pt x="1" y="2882"/>
                    </a:lnTo>
                    <a:lnTo>
                      <a:pt x="481" y="3603"/>
                    </a:lnTo>
                    <a:lnTo>
                      <a:pt x="1634" y="5043"/>
                    </a:lnTo>
                    <a:lnTo>
                      <a:pt x="2258" y="5764"/>
                    </a:lnTo>
                    <a:lnTo>
                      <a:pt x="2834" y="6388"/>
                    </a:lnTo>
                    <a:lnTo>
                      <a:pt x="3122" y="6628"/>
                    </a:lnTo>
                    <a:lnTo>
                      <a:pt x="3363" y="6820"/>
                    </a:lnTo>
                    <a:lnTo>
                      <a:pt x="3555" y="6916"/>
                    </a:lnTo>
                    <a:lnTo>
                      <a:pt x="3699" y="6916"/>
                    </a:lnTo>
                    <a:lnTo>
                      <a:pt x="3699" y="6916"/>
                    </a:lnTo>
                    <a:lnTo>
                      <a:pt x="3987" y="6676"/>
                    </a:lnTo>
                    <a:lnTo>
                      <a:pt x="4515" y="6196"/>
                    </a:lnTo>
                    <a:lnTo>
                      <a:pt x="5764" y="4851"/>
                    </a:lnTo>
                    <a:lnTo>
                      <a:pt x="7397" y="2978"/>
                    </a:lnTo>
                    <a:lnTo>
                      <a:pt x="7397" y="2978"/>
                    </a:lnTo>
                    <a:lnTo>
                      <a:pt x="7541" y="3747"/>
                    </a:lnTo>
                    <a:lnTo>
                      <a:pt x="7877" y="5476"/>
                    </a:lnTo>
                    <a:lnTo>
                      <a:pt x="8069" y="6388"/>
                    </a:lnTo>
                    <a:lnTo>
                      <a:pt x="8261" y="7156"/>
                    </a:lnTo>
                    <a:lnTo>
                      <a:pt x="8501" y="7733"/>
                    </a:lnTo>
                    <a:lnTo>
                      <a:pt x="8597" y="7925"/>
                    </a:lnTo>
                    <a:lnTo>
                      <a:pt x="8693" y="7973"/>
                    </a:lnTo>
                    <a:lnTo>
                      <a:pt x="8693" y="7973"/>
                    </a:lnTo>
                    <a:lnTo>
                      <a:pt x="9078" y="7973"/>
                    </a:lnTo>
                    <a:lnTo>
                      <a:pt x="9510" y="7973"/>
                    </a:lnTo>
                    <a:lnTo>
                      <a:pt x="10038" y="7877"/>
                    </a:lnTo>
                    <a:lnTo>
                      <a:pt x="9750" y="7252"/>
                    </a:lnTo>
                    <a:lnTo>
                      <a:pt x="13640" y="6628"/>
                    </a:lnTo>
                    <a:lnTo>
                      <a:pt x="13784" y="7397"/>
                    </a:lnTo>
                    <a:lnTo>
                      <a:pt x="13784" y="7397"/>
                    </a:lnTo>
                    <a:lnTo>
                      <a:pt x="13928" y="7348"/>
                    </a:lnTo>
                    <a:lnTo>
                      <a:pt x="14264" y="7204"/>
                    </a:lnTo>
                    <a:lnTo>
                      <a:pt x="14600" y="6964"/>
                    </a:lnTo>
                    <a:lnTo>
                      <a:pt x="14745" y="6820"/>
                    </a:lnTo>
                    <a:lnTo>
                      <a:pt x="14793" y="6676"/>
                    </a:lnTo>
                    <a:lnTo>
                      <a:pt x="14793" y="6676"/>
                    </a:lnTo>
                    <a:lnTo>
                      <a:pt x="14696" y="6292"/>
                    </a:lnTo>
                    <a:lnTo>
                      <a:pt x="14552" y="5572"/>
                    </a:lnTo>
                    <a:lnTo>
                      <a:pt x="13976" y="3603"/>
                    </a:lnTo>
                    <a:lnTo>
                      <a:pt x="13160" y="817"/>
                    </a:lnTo>
                    <a:lnTo>
                      <a:pt x="2450"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7" name="Google Shape;5937;p93"/>
            <p:cNvSpPr/>
            <p:nvPr/>
          </p:nvSpPr>
          <p:spPr>
            <a:xfrm flipH="1">
              <a:off x="2064275" y="848825"/>
              <a:ext cx="877700" cy="871675"/>
            </a:xfrm>
            <a:custGeom>
              <a:avLst/>
              <a:gdLst/>
              <a:ahLst/>
              <a:cxnLst/>
              <a:rect l="l" t="t" r="r" b="b"/>
              <a:pathLst>
                <a:path w="35108" h="34867" extrusionOk="0">
                  <a:moveTo>
                    <a:pt x="17578" y="1"/>
                  </a:move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9270" y="34435"/>
                  </a:lnTo>
                  <a:lnTo>
                    <a:pt x="9942" y="34627"/>
                  </a:lnTo>
                  <a:lnTo>
                    <a:pt x="10662" y="34723"/>
                  </a:lnTo>
                  <a:lnTo>
                    <a:pt x="11335" y="34819"/>
                  </a:lnTo>
                  <a:lnTo>
                    <a:pt x="1210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1612" y="433"/>
                  </a:lnTo>
                  <a:lnTo>
                    <a:pt x="20796" y="289"/>
                  </a:lnTo>
                  <a:lnTo>
                    <a:pt x="19979" y="145"/>
                  </a:lnTo>
                  <a:lnTo>
                    <a:pt x="19163" y="49"/>
                  </a:lnTo>
                  <a:lnTo>
                    <a:pt x="18394" y="49"/>
                  </a:lnTo>
                  <a:lnTo>
                    <a:pt x="17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93"/>
            <p:cNvSpPr/>
            <p:nvPr/>
          </p:nvSpPr>
          <p:spPr>
            <a:xfrm flipH="1">
              <a:off x="2064275" y="848825"/>
              <a:ext cx="877700" cy="871675"/>
            </a:xfrm>
            <a:custGeom>
              <a:avLst/>
              <a:gdLst/>
              <a:ahLst/>
              <a:cxnLst/>
              <a:rect l="l" t="t" r="r" b="b"/>
              <a:pathLst>
                <a:path w="35108" h="34867" fill="none" extrusionOk="0">
                  <a:moveTo>
                    <a:pt x="5139" y="3843"/>
                  </a:move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8645" y="34195"/>
                  </a:lnTo>
                  <a:lnTo>
                    <a:pt x="9270" y="34435"/>
                  </a:lnTo>
                  <a:lnTo>
                    <a:pt x="9942" y="34627"/>
                  </a:lnTo>
                  <a:lnTo>
                    <a:pt x="10662" y="34723"/>
                  </a:lnTo>
                  <a:lnTo>
                    <a:pt x="11335" y="34819"/>
                  </a:lnTo>
                  <a:lnTo>
                    <a:pt x="12103" y="34867"/>
                  </a:lnTo>
                  <a:lnTo>
                    <a:pt x="1282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2428" y="625"/>
                  </a:lnTo>
                  <a:lnTo>
                    <a:pt x="21612" y="433"/>
                  </a:lnTo>
                  <a:lnTo>
                    <a:pt x="20796" y="289"/>
                  </a:lnTo>
                  <a:lnTo>
                    <a:pt x="19979" y="145"/>
                  </a:lnTo>
                  <a:lnTo>
                    <a:pt x="19163" y="49"/>
                  </a:lnTo>
                  <a:lnTo>
                    <a:pt x="18394" y="49"/>
                  </a:lnTo>
                  <a:lnTo>
                    <a:pt x="17578" y="1"/>
                  </a:ln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93"/>
            <p:cNvSpPr/>
            <p:nvPr/>
          </p:nvSpPr>
          <p:spPr>
            <a:xfrm flipH="1">
              <a:off x="2388450" y="1792525"/>
              <a:ext cx="4825" cy="3625"/>
            </a:xfrm>
            <a:custGeom>
              <a:avLst/>
              <a:gdLst/>
              <a:ahLst/>
              <a:cxnLst/>
              <a:rect l="l" t="t" r="r" b="b"/>
              <a:pathLst>
                <a:path w="193" h="145" extrusionOk="0">
                  <a:moveTo>
                    <a:pt x="0" y="0"/>
                  </a:moveTo>
                  <a:lnTo>
                    <a:pt x="0" y="0"/>
                  </a:lnTo>
                  <a:lnTo>
                    <a:pt x="192" y="145"/>
                  </a:lnTo>
                  <a:lnTo>
                    <a:pt x="192" y="145"/>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93"/>
            <p:cNvSpPr/>
            <p:nvPr/>
          </p:nvSpPr>
          <p:spPr>
            <a:xfrm flipH="1">
              <a:off x="2388450" y="1792525"/>
              <a:ext cx="4825" cy="3625"/>
            </a:xfrm>
            <a:custGeom>
              <a:avLst/>
              <a:gdLst/>
              <a:ahLst/>
              <a:cxnLst/>
              <a:rect l="l" t="t" r="r" b="b"/>
              <a:pathLst>
                <a:path w="193" h="145" fill="none" extrusionOk="0">
                  <a:moveTo>
                    <a:pt x="0" y="0"/>
                  </a:moveTo>
                  <a:lnTo>
                    <a:pt x="0" y="0"/>
                  </a:lnTo>
                  <a:lnTo>
                    <a:pt x="192" y="145"/>
                  </a:lnTo>
                  <a:lnTo>
                    <a:pt x="192" y="14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93"/>
            <p:cNvSpPr/>
            <p:nvPr/>
          </p:nvSpPr>
          <p:spPr>
            <a:xfrm flipH="1">
              <a:off x="2388450" y="1792525"/>
              <a:ext cx="308600" cy="15625"/>
            </a:xfrm>
            <a:custGeom>
              <a:avLst/>
              <a:gdLst/>
              <a:ahLst/>
              <a:cxnLst/>
              <a:rect l="l" t="t" r="r" b="b"/>
              <a:pathLst>
                <a:path w="12344" h="625" extrusionOk="0">
                  <a:moveTo>
                    <a:pt x="12151" y="0"/>
                  </a:moveTo>
                  <a:lnTo>
                    <a:pt x="97" y="97"/>
                  </a:lnTo>
                  <a:lnTo>
                    <a:pt x="1" y="625"/>
                  </a:lnTo>
                  <a:lnTo>
                    <a:pt x="11959" y="433"/>
                  </a:lnTo>
                  <a:lnTo>
                    <a:pt x="12343" y="145"/>
                  </a:lnTo>
                  <a:lnTo>
                    <a:pt x="12151"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93"/>
            <p:cNvSpPr/>
            <p:nvPr/>
          </p:nvSpPr>
          <p:spPr>
            <a:xfrm flipH="1">
              <a:off x="2388450" y="1792525"/>
              <a:ext cx="308600" cy="15625"/>
            </a:xfrm>
            <a:custGeom>
              <a:avLst/>
              <a:gdLst/>
              <a:ahLst/>
              <a:cxnLst/>
              <a:rect l="l" t="t" r="r" b="b"/>
              <a:pathLst>
                <a:path w="12344" h="625" fill="none" extrusionOk="0">
                  <a:moveTo>
                    <a:pt x="12151" y="0"/>
                  </a:moveTo>
                  <a:lnTo>
                    <a:pt x="97" y="97"/>
                  </a:lnTo>
                  <a:lnTo>
                    <a:pt x="97" y="97"/>
                  </a:lnTo>
                  <a:lnTo>
                    <a:pt x="1" y="625"/>
                  </a:lnTo>
                  <a:lnTo>
                    <a:pt x="11959" y="433"/>
                  </a:lnTo>
                  <a:lnTo>
                    <a:pt x="11959" y="433"/>
                  </a:lnTo>
                  <a:lnTo>
                    <a:pt x="12343" y="145"/>
                  </a:lnTo>
                  <a:lnTo>
                    <a:pt x="121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93"/>
            <p:cNvSpPr/>
            <p:nvPr/>
          </p:nvSpPr>
          <p:spPr>
            <a:xfrm flipH="1">
              <a:off x="2616575" y="1421525"/>
              <a:ext cx="234150" cy="184925"/>
            </a:xfrm>
            <a:custGeom>
              <a:avLst/>
              <a:gdLst/>
              <a:ahLst/>
              <a:cxnLst/>
              <a:rect l="l" t="t" r="r" b="b"/>
              <a:pathLst>
                <a:path w="9366" h="7397" extrusionOk="0">
                  <a:moveTo>
                    <a:pt x="7252" y="1"/>
                  </a:moveTo>
                  <a:lnTo>
                    <a:pt x="6820" y="145"/>
                  </a:lnTo>
                  <a:lnTo>
                    <a:pt x="6244" y="337"/>
                  </a:lnTo>
                  <a:lnTo>
                    <a:pt x="5668" y="577"/>
                  </a:lnTo>
                  <a:lnTo>
                    <a:pt x="4995" y="913"/>
                  </a:lnTo>
                  <a:lnTo>
                    <a:pt x="3602" y="1634"/>
                  </a:lnTo>
                  <a:lnTo>
                    <a:pt x="2306" y="2402"/>
                  </a:lnTo>
                  <a:lnTo>
                    <a:pt x="1153" y="3074"/>
                  </a:lnTo>
                  <a:lnTo>
                    <a:pt x="97" y="3747"/>
                  </a:lnTo>
                  <a:lnTo>
                    <a:pt x="49" y="4227"/>
                  </a:lnTo>
                  <a:lnTo>
                    <a:pt x="1" y="5283"/>
                  </a:lnTo>
                  <a:lnTo>
                    <a:pt x="1" y="6484"/>
                  </a:lnTo>
                  <a:lnTo>
                    <a:pt x="49" y="6964"/>
                  </a:lnTo>
                  <a:lnTo>
                    <a:pt x="145" y="7301"/>
                  </a:lnTo>
                  <a:lnTo>
                    <a:pt x="193" y="7397"/>
                  </a:lnTo>
                  <a:lnTo>
                    <a:pt x="625" y="7397"/>
                  </a:lnTo>
                  <a:lnTo>
                    <a:pt x="1105" y="7349"/>
                  </a:lnTo>
                  <a:lnTo>
                    <a:pt x="1681" y="7204"/>
                  </a:lnTo>
                  <a:lnTo>
                    <a:pt x="3170" y="6868"/>
                  </a:lnTo>
                  <a:lnTo>
                    <a:pt x="4851" y="6388"/>
                  </a:lnTo>
                  <a:lnTo>
                    <a:pt x="7925" y="5380"/>
                  </a:lnTo>
                  <a:lnTo>
                    <a:pt x="9365" y="4947"/>
                  </a:lnTo>
                  <a:lnTo>
                    <a:pt x="9269" y="4275"/>
                  </a:lnTo>
                  <a:lnTo>
                    <a:pt x="8981" y="2786"/>
                  </a:lnTo>
                  <a:lnTo>
                    <a:pt x="8789" y="1922"/>
                  </a:lnTo>
                  <a:lnTo>
                    <a:pt x="8549" y="1153"/>
                  </a:lnTo>
                  <a:lnTo>
                    <a:pt x="8405" y="817"/>
                  </a:lnTo>
                  <a:lnTo>
                    <a:pt x="8261" y="481"/>
                  </a:lnTo>
                  <a:lnTo>
                    <a:pt x="8069" y="241"/>
                  </a:lnTo>
                  <a:lnTo>
                    <a:pt x="7877" y="97"/>
                  </a:lnTo>
                  <a:lnTo>
                    <a:pt x="778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93"/>
            <p:cNvSpPr/>
            <p:nvPr/>
          </p:nvSpPr>
          <p:spPr>
            <a:xfrm flipH="1">
              <a:off x="2616575" y="1421525"/>
              <a:ext cx="234150" cy="184925"/>
            </a:xfrm>
            <a:custGeom>
              <a:avLst/>
              <a:gdLst/>
              <a:ahLst/>
              <a:cxnLst/>
              <a:rect l="l" t="t" r="r" b="b"/>
              <a:pathLst>
                <a:path w="9366" h="7397" fill="none" extrusionOk="0">
                  <a:moveTo>
                    <a:pt x="97" y="3747"/>
                  </a:moveTo>
                  <a:lnTo>
                    <a:pt x="97" y="3747"/>
                  </a:lnTo>
                  <a:lnTo>
                    <a:pt x="1153" y="3074"/>
                  </a:lnTo>
                  <a:lnTo>
                    <a:pt x="2306" y="2402"/>
                  </a:lnTo>
                  <a:lnTo>
                    <a:pt x="3602" y="1634"/>
                  </a:lnTo>
                  <a:lnTo>
                    <a:pt x="4995" y="913"/>
                  </a:lnTo>
                  <a:lnTo>
                    <a:pt x="5668" y="577"/>
                  </a:lnTo>
                  <a:lnTo>
                    <a:pt x="6244" y="337"/>
                  </a:lnTo>
                  <a:lnTo>
                    <a:pt x="6820" y="145"/>
                  </a:lnTo>
                  <a:lnTo>
                    <a:pt x="7252" y="1"/>
                  </a:lnTo>
                  <a:lnTo>
                    <a:pt x="7637" y="1"/>
                  </a:lnTo>
                  <a:lnTo>
                    <a:pt x="7781" y="1"/>
                  </a:lnTo>
                  <a:lnTo>
                    <a:pt x="7877" y="97"/>
                  </a:lnTo>
                  <a:lnTo>
                    <a:pt x="7877" y="97"/>
                  </a:lnTo>
                  <a:lnTo>
                    <a:pt x="8069" y="241"/>
                  </a:lnTo>
                  <a:lnTo>
                    <a:pt x="8261" y="481"/>
                  </a:lnTo>
                  <a:lnTo>
                    <a:pt x="8405" y="817"/>
                  </a:lnTo>
                  <a:lnTo>
                    <a:pt x="8549" y="1153"/>
                  </a:lnTo>
                  <a:lnTo>
                    <a:pt x="8789" y="1922"/>
                  </a:lnTo>
                  <a:lnTo>
                    <a:pt x="8981" y="2786"/>
                  </a:lnTo>
                  <a:lnTo>
                    <a:pt x="9269" y="4275"/>
                  </a:lnTo>
                  <a:lnTo>
                    <a:pt x="9365" y="4947"/>
                  </a:lnTo>
                  <a:lnTo>
                    <a:pt x="9365" y="4947"/>
                  </a:lnTo>
                  <a:lnTo>
                    <a:pt x="7925" y="5380"/>
                  </a:lnTo>
                  <a:lnTo>
                    <a:pt x="4851" y="6388"/>
                  </a:lnTo>
                  <a:lnTo>
                    <a:pt x="3170" y="6868"/>
                  </a:lnTo>
                  <a:lnTo>
                    <a:pt x="1681" y="7204"/>
                  </a:lnTo>
                  <a:lnTo>
                    <a:pt x="1105" y="7349"/>
                  </a:lnTo>
                  <a:lnTo>
                    <a:pt x="625" y="7397"/>
                  </a:lnTo>
                  <a:lnTo>
                    <a:pt x="289" y="7397"/>
                  </a:lnTo>
                  <a:lnTo>
                    <a:pt x="193" y="7397"/>
                  </a:lnTo>
                  <a:lnTo>
                    <a:pt x="145" y="7301"/>
                  </a:lnTo>
                  <a:lnTo>
                    <a:pt x="145" y="7301"/>
                  </a:lnTo>
                  <a:lnTo>
                    <a:pt x="49" y="6964"/>
                  </a:lnTo>
                  <a:lnTo>
                    <a:pt x="1" y="6484"/>
                  </a:lnTo>
                  <a:lnTo>
                    <a:pt x="1" y="5283"/>
                  </a:lnTo>
                  <a:lnTo>
                    <a:pt x="49" y="4227"/>
                  </a:lnTo>
                  <a:lnTo>
                    <a:pt x="97" y="37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93"/>
            <p:cNvSpPr/>
            <p:nvPr/>
          </p:nvSpPr>
          <p:spPr>
            <a:xfrm flipH="1">
              <a:off x="2789475" y="1497175"/>
              <a:ext cx="42050" cy="105675"/>
            </a:xfrm>
            <a:custGeom>
              <a:avLst/>
              <a:gdLst/>
              <a:ahLst/>
              <a:cxnLst/>
              <a:rect l="l" t="t" r="r" b="b"/>
              <a:pathLst>
                <a:path w="1682" h="4227" extrusionOk="0">
                  <a:moveTo>
                    <a:pt x="433" y="0"/>
                  </a:moveTo>
                  <a:lnTo>
                    <a:pt x="1" y="288"/>
                  </a:lnTo>
                  <a:lnTo>
                    <a:pt x="433" y="2257"/>
                  </a:lnTo>
                  <a:lnTo>
                    <a:pt x="913" y="4227"/>
                  </a:lnTo>
                  <a:lnTo>
                    <a:pt x="1682" y="4034"/>
                  </a:lnTo>
                  <a:lnTo>
                    <a:pt x="43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93"/>
            <p:cNvSpPr/>
            <p:nvPr/>
          </p:nvSpPr>
          <p:spPr>
            <a:xfrm flipH="1">
              <a:off x="2789475" y="1497175"/>
              <a:ext cx="42050" cy="105675"/>
            </a:xfrm>
            <a:custGeom>
              <a:avLst/>
              <a:gdLst/>
              <a:ahLst/>
              <a:cxnLst/>
              <a:rect l="l" t="t" r="r" b="b"/>
              <a:pathLst>
                <a:path w="1682" h="4227" fill="none" extrusionOk="0">
                  <a:moveTo>
                    <a:pt x="433" y="0"/>
                  </a:moveTo>
                  <a:lnTo>
                    <a:pt x="433" y="0"/>
                  </a:lnTo>
                  <a:lnTo>
                    <a:pt x="1" y="288"/>
                  </a:lnTo>
                  <a:lnTo>
                    <a:pt x="1" y="288"/>
                  </a:lnTo>
                  <a:lnTo>
                    <a:pt x="433" y="2257"/>
                  </a:lnTo>
                  <a:lnTo>
                    <a:pt x="913" y="4227"/>
                  </a:lnTo>
                  <a:lnTo>
                    <a:pt x="913" y="4227"/>
                  </a:lnTo>
                  <a:lnTo>
                    <a:pt x="1682" y="4034"/>
                  </a:lnTo>
                  <a:lnTo>
                    <a:pt x="1682" y="4034"/>
                  </a:lnTo>
                  <a:lnTo>
                    <a:pt x="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93"/>
            <p:cNvSpPr/>
            <p:nvPr/>
          </p:nvSpPr>
          <p:spPr>
            <a:xfrm flipH="1">
              <a:off x="2655000" y="1407125"/>
              <a:ext cx="169300" cy="198125"/>
            </a:xfrm>
            <a:custGeom>
              <a:avLst/>
              <a:gdLst/>
              <a:ahLst/>
              <a:cxnLst/>
              <a:rect l="l" t="t" r="r" b="b"/>
              <a:pathLst>
                <a:path w="6772" h="7925" extrusionOk="0">
                  <a:moveTo>
                    <a:pt x="6772" y="0"/>
                  </a:moveTo>
                  <a:lnTo>
                    <a:pt x="5667" y="433"/>
                  </a:lnTo>
                  <a:lnTo>
                    <a:pt x="3314" y="1441"/>
                  </a:lnTo>
                  <a:lnTo>
                    <a:pt x="2065" y="1969"/>
                  </a:lnTo>
                  <a:lnTo>
                    <a:pt x="1009" y="2498"/>
                  </a:lnTo>
                  <a:lnTo>
                    <a:pt x="240" y="2882"/>
                  </a:lnTo>
                  <a:lnTo>
                    <a:pt x="48" y="3026"/>
                  </a:lnTo>
                  <a:lnTo>
                    <a:pt x="0" y="3122"/>
                  </a:lnTo>
                  <a:lnTo>
                    <a:pt x="769" y="5667"/>
                  </a:lnTo>
                  <a:lnTo>
                    <a:pt x="1489" y="7925"/>
                  </a:lnTo>
                  <a:lnTo>
                    <a:pt x="2161" y="7780"/>
                  </a:lnTo>
                  <a:lnTo>
                    <a:pt x="3650" y="7492"/>
                  </a:lnTo>
                  <a:lnTo>
                    <a:pt x="4514" y="7300"/>
                  </a:lnTo>
                  <a:lnTo>
                    <a:pt x="5283" y="7108"/>
                  </a:lnTo>
                  <a:lnTo>
                    <a:pt x="5907" y="6868"/>
                  </a:lnTo>
                  <a:lnTo>
                    <a:pt x="6099" y="6772"/>
                  </a:lnTo>
                  <a:lnTo>
                    <a:pt x="6243" y="6628"/>
                  </a:lnTo>
                  <a:lnTo>
                    <a:pt x="6339" y="6484"/>
                  </a:lnTo>
                  <a:lnTo>
                    <a:pt x="6436" y="6196"/>
                  </a:lnTo>
                  <a:lnTo>
                    <a:pt x="6580" y="5331"/>
                  </a:lnTo>
                  <a:lnTo>
                    <a:pt x="6676" y="4275"/>
                  </a:lnTo>
                  <a:lnTo>
                    <a:pt x="6724" y="3074"/>
                  </a:lnTo>
                  <a:lnTo>
                    <a:pt x="6772" y="961"/>
                  </a:lnTo>
                  <a:lnTo>
                    <a:pt x="67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93"/>
            <p:cNvSpPr/>
            <p:nvPr/>
          </p:nvSpPr>
          <p:spPr>
            <a:xfrm flipH="1">
              <a:off x="2655000" y="1407125"/>
              <a:ext cx="169300" cy="198125"/>
            </a:xfrm>
            <a:custGeom>
              <a:avLst/>
              <a:gdLst/>
              <a:ahLst/>
              <a:cxnLst/>
              <a:rect l="l" t="t" r="r" b="b"/>
              <a:pathLst>
                <a:path w="6772" h="7925" fill="none" extrusionOk="0">
                  <a:moveTo>
                    <a:pt x="6772" y="0"/>
                  </a:moveTo>
                  <a:lnTo>
                    <a:pt x="6772" y="0"/>
                  </a:lnTo>
                  <a:lnTo>
                    <a:pt x="5667" y="433"/>
                  </a:lnTo>
                  <a:lnTo>
                    <a:pt x="3314" y="1441"/>
                  </a:lnTo>
                  <a:lnTo>
                    <a:pt x="2065" y="1969"/>
                  </a:lnTo>
                  <a:lnTo>
                    <a:pt x="1009" y="2498"/>
                  </a:lnTo>
                  <a:lnTo>
                    <a:pt x="240" y="2882"/>
                  </a:lnTo>
                  <a:lnTo>
                    <a:pt x="48" y="3026"/>
                  </a:lnTo>
                  <a:lnTo>
                    <a:pt x="0" y="3122"/>
                  </a:lnTo>
                  <a:lnTo>
                    <a:pt x="0" y="3122"/>
                  </a:lnTo>
                  <a:lnTo>
                    <a:pt x="769" y="5667"/>
                  </a:lnTo>
                  <a:lnTo>
                    <a:pt x="1489" y="7925"/>
                  </a:lnTo>
                  <a:lnTo>
                    <a:pt x="1489" y="7925"/>
                  </a:lnTo>
                  <a:lnTo>
                    <a:pt x="2161" y="7780"/>
                  </a:lnTo>
                  <a:lnTo>
                    <a:pt x="3650" y="7492"/>
                  </a:lnTo>
                  <a:lnTo>
                    <a:pt x="4514" y="7300"/>
                  </a:lnTo>
                  <a:lnTo>
                    <a:pt x="5283" y="7108"/>
                  </a:lnTo>
                  <a:lnTo>
                    <a:pt x="5907" y="6868"/>
                  </a:lnTo>
                  <a:lnTo>
                    <a:pt x="6099" y="6772"/>
                  </a:lnTo>
                  <a:lnTo>
                    <a:pt x="6243" y="6628"/>
                  </a:lnTo>
                  <a:lnTo>
                    <a:pt x="6243" y="6628"/>
                  </a:lnTo>
                  <a:lnTo>
                    <a:pt x="6339" y="6484"/>
                  </a:lnTo>
                  <a:lnTo>
                    <a:pt x="6436" y="6196"/>
                  </a:lnTo>
                  <a:lnTo>
                    <a:pt x="6580" y="5331"/>
                  </a:lnTo>
                  <a:lnTo>
                    <a:pt x="6676" y="4275"/>
                  </a:lnTo>
                  <a:lnTo>
                    <a:pt x="6724" y="3074"/>
                  </a:lnTo>
                  <a:lnTo>
                    <a:pt x="6772" y="961"/>
                  </a:lnTo>
                  <a:lnTo>
                    <a:pt x="67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93"/>
            <p:cNvSpPr/>
            <p:nvPr/>
          </p:nvSpPr>
          <p:spPr>
            <a:xfrm flipH="1">
              <a:off x="2655000" y="1407125"/>
              <a:ext cx="25" cy="25"/>
            </a:xfrm>
            <a:custGeom>
              <a:avLst/>
              <a:gdLst/>
              <a:ahLst/>
              <a:cxnLst/>
              <a:rect l="l" t="t" r="r" b="b"/>
              <a:pathLst>
                <a:path w="1" h="1" extrusionOk="0">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lnTo>
                    <a:pt x="1" y="0"/>
                  </a:lnTo>
                  <a:lnTo>
                    <a:pt x="1" y="0"/>
                  </a:lnTo>
                  <a:lnTo>
                    <a:pt x="1" y="0"/>
                  </a:lnTo>
                  <a:lnTo>
                    <a:pt x="1" y="0"/>
                  </a:lnTo>
                  <a:lnTo>
                    <a:pt x="1" y="0"/>
                  </a:lnTo>
                  <a:close/>
                </a:path>
              </a:pathLst>
            </a:custGeom>
            <a:solidFill>
              <a:srgbClr val="422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93"/>
            <p:cNvSpPr/>
            <p:nvPr/>
          </p:nvSpPr>
          <p:spPr>
            <a:xfrm flipH="1">
              <a:off x="2655000" y="1407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93"/>
            <p:cNvSpPr/>
            <p:nvPr/>
          </p:nvSpPr>
          <p:spPr>
            <a:xfrm flipH="1">
              <a:off x="2655000" y="1407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93"/>
            <p:cNvSpPr/>
            <p:nvPr/>
          </p:nvSpPr>
          <p:spPr>
            <a:xfrm flipH="1">
              <a:off x="2655000" y="140712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93"/>
            <p:cNvSpPr/>
            <p:nvPr/>
          </p:nvSpPr>
          <p:spPr>
            <a:xfrm flipH="1">
              <a:off x="2655000" y="1407125"/>
              <a:ext cx="69650" cy="186125"/>
            </a:xfrm>
            <a:custGeom>
              <a:avLst/>
              <a:gdLst/>
              <a:ahLst/>
              <a:cxnLst/>
              <a:rect l="l" t="t" r="r" b="b"/>
              <a:pathLst>
                <a:path w="2786" h="7445" extrusionOk="0">
                  <a:moveTo>
                    <a:pt x="2786" y="0"/>
                  </a:moveTo>
                  <a:lnTo>
                    <a:pt x="1201" y="625"/>
                  </a:lnTo>
                  <a:lnTo>
                    <a:pt x="1057" y="1009"/>
                  </a:lnTo>
                  <a:lnTo>
                    <a:pt x="1537" y="1153"/>
                  </a:lnTo>
                  <a:lnTo>
                    <a:pt x="1729" y="865"/>
                  </a:lnTo>
                  <a:lnTo>
                    <a:pt x="1969" y="577"/>
                  </a:lnTo>
                  <a:lnTo>
                    <a:pt x="2161" y="337"/>
                  </a:lnTo>
                  <a:lnTo>
                    <a:pt x="2401" y="193"/>
                  </a:lnTo>
                  <a:lnTo>
                    <a:pt x="2786" y="0"/>
                  </a:lnTo>
                  <a:close/>
                  <a:moveTo>
                    <a:pt x="96" y="6004"/>
                  </a:moveTo>
                  <a:lnTo>
                    <a:pt x="0" y="7444"/>
                  </a:lnTo>
                  <a:lnTo>
                    <a:pt x="0" y="7444"/>
                  </a:lnTo>
                  <a:lnTo>
                    <a:pt x="144" y="7396"/>
                  </a:lnTo>
                  <a:lnTo>
                    <a:pt x="288" y="6100"/>
                  </a:lnTo>
                  <a:lnTo>
                    <a:pt x="96" y="6004"/>
                  </a:lnTo>
                  <a:close/>
                </a:path>
              </a:pathLst>
            </a:custGeom>
            <a:solidFill>
              <a:srgbClr val="FB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93"/>
            <p:cNvSpPr/>
            <p:nvPr/>
          </p:nvSpPr>
          <p:spPr>
            <a:xfrm flipH="1">
              <a:off x="2717425" y="1557200"/>
              <a:ext cx="7225" cy="36050"/>
            </a:xfrm>
            <a:custGeom>
              <a:avLst/>
              <a:gdLst/>
              <a:ahLst/>
              <a:cxnLst/>
              <a:rect l="l" t="t" r="r" b="b"/>
              <a:pathLst>
                <a:path w="289" h="1442" fill="none" extrusionOk="0">
                  <a:moveTo>
                    <a:pt x="96" y="1"/>
                  </a:moveTo>
                  <a:lnTo>
                    <a:pt x="96" y="1"/>
                  </a:lnTo>
                  <a:lnTo>
                    <a:pt x="0" y="1441"/>
                  </a:lnTo>
                  <a:lnTo>
                    <a:pt x="0" y="1441"/>
                  </a:lnTo>
                  <a:lnTo>
                    <a:pt x="144" y="1393"/>
                  </a:lnTo>
                  <a:lnTo>
                    <a:pt x="144" y="1393"/>
                  </a:lnTo>
                  <a:lnTo>
                    <a:pt x="288" y="97"/>
                  </a:lnTo>
                  <a:lnTo>
                    <a:pt x="288" y="97"/>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93"/>
            <p:cNvSpPr/>
            <p:nvPr/>
          </p:nvSpPr>
          <p:spPr>
            <a:xfrm flipH="1">
              <a:off x="2655000" y="1407125"/>
              <a:ext cx="43250" cy="28825"/>
            </a:xfrm>
            <a:custGeom>
              <a:avLst/>
              <a:gdLst/>
              <a:ahLst/>
              <a:cxnLst/>
              <a:rect l="l" t="t" r="r" b="b"/>
              <a:pathLst>
                <a:path w="1730" h="1153" fill="none" extrusionOk="0">
                  <a:moveTo>
                    <a:pt x="1730" y="0"/>
                  </a:moveTo>
                  <a:lnTo>
                    <a:pt x="1730" y="0"/>
                  </a:lnTo>
                  <a:lnTo>
                    <a:pt x="1730" y="0"/>
                  </a:lnTo>
                  <a:lnTo>
                    <a:pt x="1730" y="0"/>
                  </a:lnTo>
                  <a:lnTo>
                    <a:pt x="1730" y="0"/>
                  </a:lnTo>
                  <a:lnTo>
                    <a:pt x="1730" y="0"/>
                  </a:lnTo>
                  <a:lnTo>
                    <a:pt x="1730" y="0"/>
                  </a:lnTo>
                  <a:lnTo>
                    <a:pt x="1730" y="0"/>
                  </a:lnTo>
                  <a:lnTo>
                    <a:pt x="1730" y="0"/>
                  </a:lnTo>
                  <a:lnTo>
                    <a:pt x="1730" y="0"/>
                  </a:lnTo>
                  <a:lnTo>
                    <a:pt x="1730" y="0"/>
                  </a:lnTo>
                  <a:lnTo>
                    <a:pt x="1730" y="0"/>
                  </a:lnTo>
                  <a:lnTo>
                    <a:pt x="145" y="625"/>
                  </a:lnTo>
                  <a:lnTo>
                    <a:pt x="145" y="625"/>
                  </a:lnTo>
                  <a:lnTo>
                    <a:pt x="1" y="1009"/>
                  </a:lnTo>
                  <a:lnTo>
                    <a:pt x="1" y="1009"/>
                  </a:lnTo>
                  <a:lnTo>
                    <a:pt x="481" y="1153"/>
                  </a:lnTo>
                  <a:lnTo>
                    <a:pt x="481" y="1153"/>
                  </a:lnTo>
                  <a:lnTo>
                    <a:pt x="673" y="865"/>
                  </a:lnTo>
                  <a:lnTo>
                    <a:pt x="913" y="577"/>
                  </a:lnTo>
                  <a:lnTo>
                    <a:pt x="1105" y="337"/>
                  </a:lnTo>
                  <a:lnTo>
                    <a:pt x="1345" y="193"/>
                  </a:lnTo>
                  <a:lnTo>
                    <a:pt x="1345" y="193"/>
                  </a:lnTo>
                  <a:lnTo>
                    <a:pt x="1730" y="0"/>
                  </a:lnTo>
                  <a:lnTo>
                    <a:pt x="1730" y="0"/>
                  </a:lnTo>
                  <a:lnTo>
                    <a:pt x="1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93"/>
            <p:cNvSpPr/>
            <p:nvPr/>
          </p:nvSpPr>
          <p:spPr>
            <a:xfrm flipH="1">
              <a:off x="2827875" y="1395125"/>
              <a:ext cx="212550" cy="212525"/>
            </a:xfrm>
            <a:custGeom>
              <a:avLst/>
              <a:gdLst/>
              <a:ahLst/>
              <a:cxnLst/>
              <a:rect l="l" t="t" r="r" b="b"/>
              <a:pathLst>
                <a:path w="8502" h="8501" extrusionOk="0">
                  <a:moveTo>
                    <a:pt x="1585" y="0"/>
                  </a:moveTo>
                  <a:lnTo>
                    <a:pt x="1" y="1777"/>
                  </a:lnTo>
                  <a:lnTo>
                    <a:pt x="625" y="2594"/>
                  </a:lnTo>
                  <a:lnTo>
                    <a:pt x="1345" y="3410"/>
                  </a:lnTo>
                  <a:lnTo>
                    <a:pt x="2306" y="4418"/>
                  </a:lnTo>
                  <a:lnTo>
                    <a:pt x="3410" y="5523"/>
                  </a:lnTo>
                  <a:lnTo>
                    <a:pt x="4035" y="6051"/>
                  </a:lnTo>
                  <a:lnTo>
                    <a:pt x="4707" y="6628"/>
                  </a:lnTo>
                  <a:lnTo>
                    <a:pt x="5379" y="7108"/>
                  </a:lnTo>
                  <a:lnTo>
                    <a:pt x="6100" y="7588"/>
                  </a:lnTo>
                  <a:lnTo>
                    <a:pt x="6868" y="8020"/>
                  </a:lnTo>
                  <a:lnTo>
                    <a:pt x="7589" y="8405"/>
                  </a:lnTo>
                  <a:lnTo>
                    <a:pt x="7877" y="8501"/>
                  </a:lnTo>
                  <a:lnTo>
                    <a:pt x="8117" y="8501"/>
                  </a:lnTo>
                  <a:lnTo>
                    <a:pt x="8261" y="8453"/>
                  </a:lnTo>
                  <a:lnTo>
                    <a:pt x="8357" y="8405"/>
                  </a:lnTo>
                  <a:lnTo>
                    <a:pt x="8453" y="8309"/>
                  </a:lnTo>
                  <a:lnTo>
                    <a:pt x="8501" y="8164"/>
                  </a:lnTo>
                  <a:lnTo>
                    <a:pt x="8261" y="4803"/>
                  </a:lnTo>
                  <a:lnTo>
                    <a:pt x="6868" y="3890"/>
                  </a:lnTo>
                  <a:lnTo>
                    <a:pt x="5139" y="2690"/>
                  </a:lnTo>
                  <a:lnTo>
                    <a:pt x="3266" y="1297"/>
                  </a:lnTo>
                  <a:lnTo>
                    <a:pt x="1585"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93"/>
            <p:cNvSpPr/>
            <p:nvPr/>
          </p:nvSpPr>
          <p:spPr>
            <a:xfrm flipH="1">
              <a:off x="2988775" y="1311075"/>
              <a:ext cx="141700" cy="145300"/>
            </a:xfrm>
            <a:custGeom>
              <a:avLst/>
              <a:gdLst/>
              <a:ahLst/>
              <a:cxnLst/>
              <a:rect l="l" t="t" r="r" b="b"/>
              <a:pathLst>
                <a:path w="5668" h="5812" extrusionOk="0">
                  <a:moveTo>
                    <a:pt x="1682" y="0"/>
                  </a:moveTo>
                  <a:lnTo>
                    <a:pt x="1634" y="48"/>
                  </a:lnTo>
                  <a:lnTo>
                    <a:pt x="1634" y="289"/>
                  </a:lnTo>
                  <a:lnTo>
                    <a:pt x="1778" y="529"/>
                  </a:lnTo>
                  <a:lnTo>
                    <a:pt x="1922" y="817"/>
                  </a:lnTo>
                  <a:lnTo>
                    <a:pt x="2114" y="1153"/>
                  </a:lnTo>
                  <a:lnTo>
                    <a:pt x="2546" y="1681"/>
                  </a:lnTo>
                  <a:lnTo>
                    <a:pt x="2882" y="2065"/>
                  </a:lnTo>
                  <a:lnTo>
                    <a:pt x="2834" y="2065"/>
                  </a:lnTo>
                  <a:lnTo>
                    <a:pt x="2354" y="1729"/>
                  </a:lnTo>
                  <a:lnTo>
                    <a:pt x="1586" y="1249"/>
                  </a:lnTo>
                  <a:lnTo>
                    <a:pt x="1201" y="1057"/>
                  </a:lnTo>
                  <a:lnTo>
                    <a:pt x="817" y="913"/>
                  </a:lnTo>
                  <a:lnTo>
                    <a:pt x="577" y="865"/>
                  </a:lnTo>
                  <a:lnTo>
                    <a:pt x="529" y="913"/>
                  </a:lnTo>
                  <a:lnTo>
                    <a:pt x="481" y="1009"/>
                  </a:lnTo>
                  <a:lnTo>
                    <a:pt x="481" y="1105"/>
                  </a:lnTo>
                  <a:lnTo>
                    <a:pt x="481" y="1249"/>
                  </a:lnTo>
                  <a:lnTo>
                    <a:pt x="673" y="1537"/>
                  </a:lnTo>
                  <a:lnTo>
                    <a:pt x="913" y="1825"/>
                  </a:lnTo>
                  <a:lnTo>
                    <a:pt x="1201" y="2162"/>
                  </a:lnTo>
                  <a:lnTo>
                    <a:pt x="1826" y="2690"/>
                  </a:lnTo>
                  <a:lnTo>
                    <a:pt x="2066" y="2930"/>
                  </a:lnTo>
                  <a:lnTo>
                    <a:pt x="1730" y="2786"/>
                  </a:lnTo>
                  <a:lnTo>
                    <a:pt x="1057" y="2450"/>
                  </a:lnTo>
                  <a:lnTo>
                    <a:pt x="673" y="2306"/>
                  </a:lnTo>
                  <a:lnTo>
                    <a:pt x="337" y="2210"/>
                  </a:lnTo>
                  <a:lnTo>
                    <a:pt x="97" y="2210"/>
                  </a:lnTo>
                  <a:lnTo>
                    <a:pt x="49" y="2258"/>
                  </a:lnTo>
                  <a:lnTo>
                    <a:pt x="1" y="2306"/>
                  </a:lnTo>
                  <a:lnTo>
                    <a:pt x="1" y="2402"/>
                  </a:lnTo>
                  <a:lnTo>
                    <a:pt x="49" y="2498"/>
                  </a:lnTo>
                  <a:lnTo>
                    <a:pt x="241" y="2690"/>
                  </a:lnTo>
                  <a:lnTo>
                    <a:pt x="481" y="2882"/>
                  </a:lnTo>
                  <a:lnTo>
                    <a:pt x="769" y="3074"/>
                  </a:lnTo>
                  <a:lnTo>
                    <a:pt x="1345" y="3410"/>
                  </a:lnTo>
                  <a:lnTo>
                    <a:pt x="1730" y="3602"/>
                  </a:lnTo>
                  <a:lnTo>
                    <a:pt x="1393" y="3554"/>
                  </a:lnTo>
                  <a:lnTo>
                    <a:pt x="817" y="3506"/>
                  </a:lnTo>
                  <a:lnTo>
                    <a:pt x="529" y="3506"/>
                  </a:lnTo>
                  <a:lnTo>
                    <a:pt x="289" y="3554"/>
                  </a:lnTo>
                  <a:lnTo>
                    <a:pt x="97" y="3602"/>
                  </a:lnTo>
                  <a:lnTo>
                    <a:pt x="49" y="3650"/>
                  </a:lnTo>
                  <a:lnTo>
                    <a:pt x="49" y="3746"/>
                  </a:lnTo>
                  <a:lnTo>
                    <a:pt x="97" y="3842"/>
                  </a:lnTo>
                  <a:lnTo>
                    <a:pt x="193" y="3938"/>
                  </a:lnTo>
                  <a:lnTo>
                    <a:pt x="625" y="4131"/>
                  </a:lnTo>
                  <a:lnTo>
                    <a:pt x="1153" y="4323"/>
                  </a:lnTo>
                  <a:lnTo>
                    <a:pt x="1730" y="4515"/>
                  </a:lnTo>
                  <a:lnTo>
                    <a:pt x="1778" y="4755"/>
                  </a:lnTo>
                  <a:lnTo>
                    <a:pt x="1922" y="4995"/>
                  </a:lnTo>
                  <a:lnTo>
                    <a:pt x="2066" y="5187"/>
                  </a:lnTo>
                  <a:lnTo>
                    <a:pt x="2258" y="5379"/>
                  </a:lnTo>
                  <a:lnTo>
                    <a:pt x="2546" y="5571"/>
                  </a:lnTo>
                  <a:lnTo>
                    <a:pt x="2882" y="5715"/>
                  </a:lnTo>
                  <a:lnTo>
                    <a:pt x="3218" y="5811"/>
                  </a:lnTo>
                  <a:lnTo>
                    <a:pt x="3555" y="5811"/>
                  </a:lnTo>
                  <a:lnTo>
                    <a:pt x="3843" y="5715"/>
                  </a:lnTo>
                  <a:lnTo>
                    <a:pt x="4179" y="5619"/>
                  </a:lnTo>
                  <a:lnTo>
                    <a:pt x="4467" y="5427"/>
                  </a:lnTo>
                  <a:lnTo>
                    <a:pt x="4707" y="5187"/>
                  </a:lnTo>
                  <a:lnTo>
                    <a:pt x="5283" y="4563"/>
                  </a:lnTo>
                  <a:lnTo>
                    <a:pt x="5476" y="4275"/>
                  </a:lnTo>
                  <a:lnTo>
                    <a:pt x="5572" y="3986"/>
                  </a:lnTo>
                  <a:lnTo>
                    <a:pt x="5668" y="3746"/>
                  </a:lnTo>
                  <a:lnTo>
                    <a:pt x="5668" y="3410"/>
                  </a:lnTo>
                  <a:lnTo>
                    <a:pt x="5668" y="3122"/>
                  </a:lnTo>
                  <a:lnTo>
                    <a:pt x="5572" y="2834"/>
                  </a:lnTo>
                  <a:lnTo>
                    <a:pt x="5476" y="2594"/>
                  </a:lnTo>
                  <a:lnTo>
                    <a:pt x="5283" y="2306"/>
                  </a:lnTo>
                  <a:lnTo>
                    <a:pt x="5139" y="1825"/>
                  </a:lnTo>
                  <a:lnTo>
                    <a:pt x="4899" y="1153"/>
                  </a:lnTo>
                  <a:lnTo>
                    <a:pt x="4707" y="865"/>
                  </a:lnTo>
                  <a:lnTo>
                    <a:pt x="4563" y="673"/>
                  </a:lnTo>
                  <a:lnTo>
                    <a:pt x="4371" y="529"/>
                  </a:lnTo>
                  <a:lnTo>
                    <a:pt x="4179" y="529"/>
                  </a:lnTo>
                  <a:lnTo>
                    <a:pt x="4083" y="625"/>
                  </a:lnTo>
                  <a:lnTo>
                    <a:pt x="3987" y="721"/>
                  </a:lnTo>
                  <a:lnTo>
                    <a:pt x="3939" y="865"/>
                  </a:lnTo>
                  <a:lnTo>
                    <a:pt x="3939" y="1009"/>
                  </a:lnTo>
                  <a:lnTo>
                    <a:pt x="3939" y="1345"/>
                  </a:lnTo>
                  <a:lnTo>
                    <a:pt x="3987" y="1681"/>
                  </a:lnTo>
                  <a:lnTo>
                    <a:pt x="3699" y="1681"/>
                  </a:lnTo>
                  <a:lnTo>
                    <a:pt x="3170" y="1153"/>
                  </a:lnTo>
                  <a:lnTo>
                    <a:pt x="2498" y="529"/>
                  </a:lnTo>
                  <a:lnTo>
                    <a:pt x="2210" y="289"/>
                  </a:lnTo>
                  <a:lnTo>
                    <a:pt x="1922" y="96"/>
                  </a:lnTo>
                  <a:lnTo>
                    <a:pt x="1730"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93"/>
            <p:cNvSpPr/>
            <p:nvPr/>
          </p:nvSpPr>
          <p:spPr>
            <a:xfrm flipH="1">
              <a:off x="2988775" y="1311075"/>
              <a:ext cx="141700" cy="145300"/>
            </a:xfrm>
            <a:custGeom>
              <a:avLst/>
              <a:gdLst/>
              <a:ahLst/>
              <a:cxnLst/>
              <a:rect l="l" t="t" r="r" b="b"/>
              <a:pathLst>
                <a:path w="5668" h="5812" fill="none" extrusionOk="0">
                  <a:moveTo>
                    <a:pt x="49" y="3746"/>
                  </a:moveTo>
                  <a:lnTo>
                    <a:pt x="49" y="3746"/>
                  </a:lnTo>
                  <a:lnTo>
                    <a:pt x="49" y="3650"/>
                  </a:lnTo>
                  <a:lnTo>
                    <a:pt x="97" y="3602"/>
                  </a:lnTo>
                  <a:lnTo>
                    <a:pt x="289" y="3554"/>
                  </a:lnTo>
                  <a:lnTo>
                    <a:pt x="529" y="3506"/>
                  </a:lnTo>
                  <a:lnTo>
                    <a:pt x="817" y="3506"/>
                  </a:lnTo>
                  <a:lnTo>
                    <a:pt x="1393" y="3554"/>
                  </a:lnTo>
                  <a:lnTo>
                    <a:pt x="1730" y="3602"/>
                  </a:lnTo>
                  <a:lnTo>
                    <a:pt x="1730" y="3602"/>
                  </a:lnTo>
                  <a:lnTo>
                    <a:pt x="1730" y="3602"/>
                  </a:lnTo>
                  <a:lnTo>
                    <a:pt x="1345" y="3410"/>
                  </a:lnTo>
                  <a:lnTo>
                    <a:pt x="769" y="3074"/>
                  </a:lnTo>
                  <a:lnTo>
                    <a:pt x="481" y="2882"/>
                  </a:lnTo>
                  <a:lnTo>
                    <a:pt x="241" y="2690"/>
                  </a:lnTo>
                  <a:lnTo>
                    <a:pt x="49" y="2498"/>
                  </a:lnTo>
                  <a:lnTo>
                    <a:pt x="1" y="2402"/>
                  </a:lnTo>
                  <a:lnTo>
                    <a:pt x="1" y="2306"/>
                  </a:lnTo>
                  <a:lnTo>
                    <a:pt x="1" y="2306"/>
                  </a:lnTo>
                  <a:lnTo>
                    <a:pt x="49" y="2258"/>
                  </a:lnTo>
                  <a:lnTo>
                    <a:pt x="97" y="2210"/>
                  </a:lnTo>
                  <a:lnTo>
                    <a:pt x="337" y="2210"/>
                  </a:lnTo>
                  <a:lnTo>
                    <a:pt x="673" y="2306"/>
                  </a:lnTo>
                  <a:lnTo>
                    <a:pt x="1057" y="2450"/>
                  </a:lnTo>
                  <a:lnTo>
                    <a:pt x="1730" y="2786"/>
                  </a:lnTo>
                  <a:lnTo>
                    <a:pt x="2066" y="2930"/>
                  </a:lnTo>
                  <a:lnTo>
                    <a:pt x="2066" y="2930"/>
                  </a:lnTo>
                  <a:lnTo>
                    <a:pt x="1826" y="2690"/>
                  </a:lnTo>
                  <a:lnTo>
                    <a:pt x="1201" y="2162"/>
                  </a:lnTo>
                  <a:lnTo>
                    <a:pt x="913" y="1825"/>
                  </a:lnTo>
                  <a:lnTo>
                    <a:pt x="673" y="1537"/>
                  </a:lnTo>
                  <a:lnTo>
                    <a:pt x="481" y="1249"/>
                  </a:lnTo>
                  <a:lnTo>
                    <a:pt x="481" y="1105"/>
                  </a:lnTo>
                  <a:lnTo>
                    <a:pt x="481" y="1009"/>
                  </a:lnTo>
                  <a:lnTo>
                    <a:pt x="481" y="1009"/>
                  </a:lnTo>
                  <a:lnTo>
                    <a:pt x="529" y="913"/>
                  </a:lnTo>
                  <a:lnTo>
                    <a:pt x="577" y="865"/>
                  </a:lnTo>
                  <a:lnTo>
                    <a:pt x="817" y="913"/>
                  </a:lnTo>
                  <a:lnTo>
                    <a:pt x="1201" y="1057"/>
                  </a:lnTo>
                  <a:lnTo>
                    <a:pt x="1586" y="1249"/>
                  </a:lnTo>
                  <a:lnTo>
                    <a:pt x="2354" y="1729"/>
                  </a:lnTo>
                  <a:lnTo>
                    <a:pt x="2834" y="2065"/>
                  </a:lnTo>
                  <a:lnTo>
                    <a:pt x="2882" y="2065"/>
                  </a:lnTo>
                  <a:lnTo>
                    <a:pt x="2882" y="2065"/>
                  </a:lnTo>
                  <a:lnTo>
                    <a:pt x="2546" y="1681"/>
                  </a:lnTo>
                  <a:lnTo>
                    <a:pt x="2114" y="1153"/>
                  </a:lnTo>
                  <a:lnTo>
                    <a:pt x="1922" y="817"/>
                  </a:lnTo>
                  <a:lnTo>
                    <a:pt x="1778" y="529"/>
                  </a:lnTo>
                  <a:lnTo>
                    <a:pt x="1634" y="289"/>
                  </a:lnTo>
                  <a:lnTo>
                    <a:pt x="1634" y="48"/>
                  </a:lnTo>
                  <a:lnTo>
                    <a:pt x="1634" y="48"/>
                  </a:lnTo>
                  <a:lnTo>
                    <a:pt x="1682" y="0"/>
                  </a:lnTo>
                  <a:lnTo>
                    <a:pt x="1730" y="0"/>
                  </a:lnTo>
                  <a:lnTo>
                    <a:pt x="1922" y="96"/>
                  </a:lnTo>
                  <a:lnTo>
                    <a:pt x="2210" y="289"/>
                  </a:lnTo>
                  <a:lnTo>
                    <a:pt x="2498" y="529"/>
                  </a:lnTo>
                  <a:lnTo>
                    <a:pt x="3170" y="1153"/>
                  </a:lnTo>
                  <a:lnTo>
                    <a:pt x="3699" y="1681"/>
                  </a:lnTo>
                  <a:lnTo>
                    <a:pt x="3699" y="1681"/>
                  </a:lnTo>
                  <a:lnTo>
                    <a:pt x="3843" y="1681"/>
                  </a:lnTo>
                  <a:lnTo>
                    <a:pt x="3987" y="1681"/>
                  </a:lnTo>
                  <a:lnTo>
                    <a:pt x="3987" y="1681"/>
                  </a:lnTo>
                  <a:lnTo>
                    <a:pt x="3939" y="1345"/>
                  </a:lnTo>
                  <a:lnTo>
                    <a:pt x="3939" y="1009"/>
                  </a:lnTo>
                  <a:lnTo>
                    <a:pt x="3939" y="865"/>
                  </a:lnTo>
                  <a:lnTo>
                    <a:pt x="3987" y="721"/>
                  </a:lnTo>
                  <a:lnTo>
                    <a:pt x="4083" y="625"/>
                  </a:lnTo>
                  <a:lnTo>
                    <a:pt x="4179" y="529"/>
                  </a:lnTo>
                  <a:lnTo>
                    <a:pt x="4179" y="529"/>
                  </a:lnTo>
                  <a:lnTo>
                    <a:pt x="4275" y="529"/>
                  </a:lnTo>
                  <a:lnTo>
                    <a:pt x="4371" y="529"/>
                  </a:lnTo>
                  <a:lnTo>
                    <a:pt x="4563" y="673"/>
                  </a:lnTo>
                  <a:lnTo>
                    <a:pt x="4707" y="865"/>
                  </a:lnTo>
                  <a:lnTo>
                    <a:pt x="4899" y="1153"/>
                  </a:lnTo>
                  <a:lnTo>
                    <a:pt x="5139" y="1825"/>
                  </a:lnTo>
                  <a:lnTo>
                    <a:pt x="5283" y="2306"/>
                  </a:lnTo>
                  <a:lnTo>
                    <a:pt x="5283" y="2306"/>
                  </a:lnTo>
                  <a:lnTo>
                    <a:pt x="5476" y="2594"/>
                  </a:lnTo>
                  <a:lnTo>
                    <a:pt x="5572" y="2834"/>
                  </a:lnTo>
                  <a:lnTo>
                    <a:pt x="5668" y="3122"/>
                  </a:lnTo>
                  <a:lnTo>
                    <a:pt x="5668" y="3410"/>
                  </a:lnTo>
                  <a:lnTo>
                    <a:pt x="5668" y="3746"/>
                  </a:lnTo>
                  <a:lnTo>
                    <a:pt x="5572" y="3986"/>
                  </a:lnTo>
                  <a:lnTo>
                    <a:pt x="5476" y="4275"/>
                  </a:lnTo>
                  <a:lnTo>
                    <a:pt x="5283" y="4563"/>
                  </a:lnTo>
                  <a:lnTo>
                    <a:pt x="4707" y="5187"/>
                  </a:lnTo>
                  <a:lnTo>
                    <a:pt x="4707" y="5187"/>
                  </a:lnTo>
                  <a:lnTo>
                    <a:pt x="4467" y="5427"/>
                  </a:lnTo>
                  <a:lnTo>
                    <a:pt x="4179" y="5619"/>
                  </a:lnTo>
                  <a:lnTo>
                    <a:pt x="3843" y="5715"/>
                  </a:lnTo>
                  <a:lnTo>
                    <a:pt x="3555" y="5811"/>
                  </a:lnTo>
                  <a:lnTo>
                    <a:pt x="3218" y="5811"/>
                  </a:lnTo>
                  <a:lnTo>
                    <a:pt x="2882" y="5715"/>
                  </a:lnTo>
                  <a:lnTo>
                    <a:pt x="2546" y="5571"/>
                  </a:lnTo>
                  <a:lnTo>
                    <a:pt x="2258" y="5379"/>
                  </a:lnTo>
                  <a:lnTo>
                    <a:pt x="2258" y="5379"/>
                  </a:lnTo>
                  <a:lnTo>
                    <a:pt x="2258" y="5379"/>
                  </a:lnTo>
                  <a:lnTo>
                    <a:pt x="2066" y="5187"/>
                  </a:lnTo>
                  <a:lnTo>
                    <a:pt x="1922" y="4995"/>
                  </a:lnTo>
                  <a:lnTo>
                    <a:pt x="1778" y="4755"/>
                  </a:lnTo>
                  <a:lnTo>
                    <a:pt x="1730" y="4515"/>
                  </a:lnTo>
                  <a:lnTo>
                    <a:pt x="1730" y="4515"/>
                  </a:lnTo>
                  <a:lnTo>
                    <a:pt x="1153" y="4323"/>
                  </a:lnTo>
                  <a:lnTo>
                    <a:pt x="625" y="4131"/>
                  </a:lnTo>
                  <a:lnTo>
                    <a:pt x="193" y="3938"/>
                  </a:lnTo>
                  <a:lnTo>
                    <a:pt x="97" y="3842"/>
                  </a:lnTo>
                  <a:lnTo>
                    <a:pt x="49" y="3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93"/>
            <p:cNvSpPr/>
            <p:nvPr/>
          </p:nvSpPr>
          <p:spPr>
            <a:xfrm flipH="1">
              <a:off x="2388450" y="1398725"/>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93"/>
            <p:cNvSpPr/>
            <p:nvPr/>
          </p:nvSpPr>
          <p:spPr>
            <a:xfrm flipH="1">
              <a:off x="2388450" y="1398725"/>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93"/>
            <p:cNvSpPr/>
            <p:nvPr/>
          </p:nvSpPr>
          <p:spPr>
            <a:xfrm flipH="1">
              <a:off x="2388450" y="1398725"/>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93"/>
            <p:cNvSpPr/>
            <p:nvPr/>
          </p:nvSpPr>
          <p:spPr>
            <a:xfrm flipH="1">
              <a:off x="2388450" y="1398725"/>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93"/>
            <p:cNvSpPr/>
            <p:nvPr/>
          </p:nvSpPr>
          <p:spPr>
            <a:xfrm flipH="1">
              <a:off x="2431675" y="1444350"/>
              <a:ext cx="54050" cy="106875"/>
            </a:xfrm>
            <a:custGeom>
              <a:avLst/>
              <a:gdLst/>
              <a:ahLst/>
              <a:cxnLst/>
              <a:rect l="l" t="t" r="r" b="b"/>
              <a:pathLst>
                <a:path w="2162" h="4275" extrusionOk="0">
                  <a:moveTo>
                    <a:pt x="961" y="0"/>
                  </a:moveTo>
                  <a:lnTo>
                    <a:pt x="0" y="96"/>
                  </a:lnTo>
                  <a:lnTo>
                    <a:pt x="480" y="1009"/>
                  </a:lnTo>
                  <a:lnTo>
                    <a:pt x="913" y="2017"/>
                  </a:lnTo>
                  <a:lnTo>
                    <a:pt x="1297" y="3122"/>
                  </a:lnTo>
                  <a:lnTo>
                    <a:pt x="1633" y="4274"/>
                  </a:lnTo>
                  <a:lnTo>
                    <a:pt x="1921" y="3890"/>
                  </a:lnTo>
                  <a:lnTo>
                    <a:pt x="2161" y="3458"/>
                  </a:lnTo>
                  <a:lnTo>
                    <a:pt x="1921" y="2546"/>
                  </a:lnTo>
                  <a:lnTo>
                    <a:pt x="1633" y="1681"/>
                  </a:lnTo>
                  <a:lnTo>
                    <a:pt x="1297" y="817"/>
                  </a:lnTo>
                  <a:lnTo>
                    <a:pt x="961" y="0"/>
                  </a:lnTo>
                  <a:close/>
                </a:path>
              </a:pathLst>
            </a:custGeom>
            <a:solidFill>
              <a:srgbClr val="46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93"/>
            <p:cNvSpPr/>
            <p:nvPr/>
          </p:nvSpPr>
          <p:spPr>
            <a:xfrm flipH="1">
              <a:off x="2431675" y="1444350"/>
              <a:ext cx="54050" cy="106875"/>
            </a:xfrm>
            <a:custGeom>
              <a:avLst/>
              <a:gdLst/>
              <a:ahLst/>
              <a:cxnLst/>
              <a:rect l="l" t="t" r="r" b="b"/>
              <a:pathLst>
                <a:path w="2162" h="4275" fill="none" extrusionOk="0">
                  <a:moveTo>
                    <a:pt x="961" y="0"/>
                  </a:moveTo>
                  <a:lnTo>
                    <a:pt x="0" y="96"/>
                  </a:lnTo>
                  <a:lnTo>
                    <a:pt x="0" y="96"/>
                  </a:lnTo>
                  <a:lnTo>
                    <a:pt x="480" y="1009"/>
                  </a:lnTo>
                  <a:lnTo>
                    <a:pt x="913" y="2017"/>
                  </a:lnTo>
                  <a:lnTo>
                    <a:pt x="1297" y="3122"/>
                  </a:lnTo>
                  <a:lnTo>
                    <a:pt x="1633" y="4274"/>
                  </a:lnTo>
                  <a:lnTo>
                    <a:pt x="1633" y="4274"/>
                  </a:lnTo>
                  <a:lnTo>
                    <a:pt x="1921" y="3890"/>
                  </a:lnTo>
                  <a:lnTo>
                    <a:pt x="2161" y="3458"/>
                  </a:lnTo>
                  <a:lnTo>
                    <a:pt x="2161" y="3458"/>
                  </a:lnTo>
                  <a:lnTo>
                    <a:pt x="1921" y="2546"/>
                  </a:lnTo>
                  <a:lnTo>
                    <a:pt x="1633" y="1681"/>
                  </a:lnTo>
                  <a:lnTo>
                    <a:pt x="1297" y="817"/>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93"/>
            <p:cNvSpPr/>
            <p:nvPr/>
          </p:nvSpPr>
          <p:spPr>
            <a:xfrm flipH="1">
              <a:off x="2719825" y="1521175"/>
              <a:ext cx="24050" cy="36050"/>
            </a:xfrm>
            <a:custGeom>
              <a:avLst/>
              <a:gdLst/>
              <a:ahLst/>
              <a:cxnLst/>
              <a:rect l="l" t="t" r="r" b="b"/>
              <a:pathLst>
                <a:path w="962" h="1442" extrusionOk="0">
                  <a:moveTo>
                    <a:pt x="97" y="1"/>
                  </a:moveTo>
                  <a:lnTo>
                    <a:pt x="1" y="1057"/>
                  </a:lnTo>
                  <a:lnTo>
                    <a:pt x="865" y="1442"/>
                  </a:lnTo>
                  <a:lnTo>
                    <a:pt x="961" y="433"/>
                  </a:lnTo>
                  <a:lnTo>
                    <a:pt x="97"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93"/>
            <p:cNvSpPr/>
            <p:nvPr/>
          </p:nvSpPr>
          <p:spPr>
            <a:xfrm flipH="1">
              <a:off x="2719825" y="1521175"/>
              <a:ext cx="24050" cy="36050"/>
            </a:xfrm>
            <a:custGeom>
              <a:avLst/>
              <a:gdLst/>
              <a:ahLst/>
              <a:cxnLst/>
              <a:rect l="l" t="t" r="r" b="b"/>
              <a:pathLst>
                <a:path w="962" h="1442" fill="none" extrusionOk="0">
                  <a:moveTo>
                    <a:pt x="97" y="1"/>
                  </a:moveTo>
                  <a:lnTo>
                    <a:pt x="97" y="1"/>
                  </a:lnTo>
                  <a:lnTo>
                    <a:pt x="1" y="1057"/>
                  </a:lnTo>
                  <a:lnTo>
                    <a:pt x="1" y="1057"/>
                  </a:lnTo>
                  <a:lnTo>
                    <a:pt x="865" y="1442"/>
                  </a:lnTo>
                  <a:lnTo>
                    <a:pt x="865" y="1442"/>
                  </a:lnTo>
                  <a:lnTo>
                    <a:pt x="961" y="433"/>
                  </a:lnTo>
                  <a:lnTo>
                    <a:pt x="961" y="433"/>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93"/>
            <p:cNvSpPr/>
            <p:nvPr/>
          </p:nvSpPr>
          <p:spPr>
            <a:xfrm flipH="1">
              <a:off x="2713825" y="1532000"/>
              <a:ext cx="8425" cy="27625"/>
            </a:xfrm>
            <a:custGeom>
              <a:avLst/>
              <a:gdLst/>
              <a:ahLst/>
              <a:cxnLst/>
              <a:rect l="l" t="t" r="r" b="b"/>
              <a:pathLst>
                <a:path w="337" h="1105" extrusionOk="0">
                  <a:moveTo>
                    <a:pt x="96" y="0"/>
                  </a:moveTo>
                  <a:lnTo>
                    <a:pt x="0" y="1009"/>
                  </a:lnTo>
                  <a:lnTo>
                    <a:pt x="192" y="1105"/>
                  </a:lnTo>
                  <a:lnTo>
                    <a:pt x="336" y="96"/>
                  </a:lnTo>
                  <a:lnTo>
                    <a:pt x="96" y="0"/>
                  </a:lnTo>
                  <a:close/>
                </a:path>
              </a:pathLst>
            </a:custGeom>
            <a:solidFill>
              <a:srgbClr val="F7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93"/>
            <p:cNvSpPr/>
            <p:nvPr/>
          </p:nvSpPr>
          <p:spPr>
            <a:xfrm flipH="1">
              <a:off x="2713825" y="1532000"/>
              <a:ext cx="8425" cy="27625"/>
            </a:xfrm>
            <a:custGeom>
              <a:avLst/>
              <a:gdLst/>
              <a:ahLst/>
              <a:cxnLst/>
              <a:rect l="l" t="t" r="r" b="b"/>
              <a:pathLst>
                <a:path w="337" h="1105" fill="none" extrusionOk="0">
                  <a:moveTo>
                    <a:pt x="96" y="0"/>
                  </a:moveTo>
                  <a:lnTo>
                    <a:pt x="96" y="0"/>
                  </a:lnTo>
                  <a:lnTo>
                    <a:pt x="0" y="1009"/>
                  </a:lnTo>
                  <a:lnTo>
                    <a:pt x="0" y="1009"/>
                  </a:lnTo>
                  <a:lnTo>
                    <a:pt x="192" y="1105"/>
                  </a:lnTo>
                  <a:lnTo>
                    <a:pt x="192" y="1105"/>
                  </a:lnTo>
                  <a:lnTo>
                    <a:pt x="336" y="96"/>
                  </a:lnTo>
                  <a:lnTo>
                    <a:pt x="336" y="96"/>
                  </a:lnTo>
                  <a:lnTo>
                    <a:pt x="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93"/>
            <p:cNvSpPr/>
            <p:nvPr/>
          </p:nvSpPr>
          <p:spPr>
            <a:xfrm flipH="1">
              <a:off x="2444875" y="1446750"/>
              <a:ext cx="272575" cy="153700"/>
            </a:xfrm>
            <a:custGeom>
              <a:avLst/>
              <a:gdLst/>
              <a:ahLst/>
              <a:cxnLst/>
              <a:rect l="l" t="t" r="r" b="b"/>
              <a:pathLst>
                <a:path w="10903" h="6148" extrusionOk="0">
                  <a:moveTo>
                    <a:pt x="9269" y="0"/>
                  </a:move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98" y="3314"/>
                  </a:lnTo>
                  <a:lnTo>
                    <a:pt x="9846" y="3554"/>
                  </a:lnTo>
                  <a:lnTo>
                    <a:pt x="9798" y="3842"/>
                  </a:lnTo>
                  <a:lnTo>
                    <a:pt x="9701" y="4082"/>
                  </a:lnTo>
                  <a:lnTo>
                    <a:pt x="9557" y="4274"/>
                  </a:lnTo>
                  <a:lnTo>
                    <a:pt x="9365" y="4467"/>
                  </a:lnTo>
                  <a:lnTo>
                    <a:pt x="9125" y="4611"/>
                  </a:lnTo>
                  <a:lnTo>
                    <a:pt x="8885" y="4707"/>
                  </a:lnTo>
                  <a:lnTo>
                    <a:pt x="8213" y="4803"/>
                  </a:lnTo>
                  <a:lnTo>
                    <a:pt x="7588" y="4899"/>
                  </a:lnTo>
                  <a:lnTo>
                    <a:pt x="6964" y="4947"/>
                  </a:lnTo>
                  <a:lnTo>
                    <a:pt x="5475" y="4947"/>
                  </a:lnTo>
                  <a:lnTo>
                    <a:pt x="4707" y="4851"/>
                  </a:lnTo>
                  <a:lnTo>
                    <a:pt x="3890" y="4707"/>
                  </a:lnTo>
                  <a:lnTo>
                    <a:pt x="3122" y="4563"/>
                  </a:lnTo>
                  <a:lnTo>
                    <a:pt x="2354" y="4371"/>
                  </a:lnTo>
                  <a:lnTo>
                    <a:pt x="1585" y="4082"/>
                  </a:lnTo>
                  <a:lnTo>
                    <a:pt x="865" y="3842"/>
                  </a:lnTo>
                  <a:lnTo>
                    <a:pt x="144" y="3506"/>
                  </a:lnTo>
                  <a:lnTo>
                    <a:pt x="0" y="4515"/>
                  </a:lnTo>
                  <a:lnTo>
                    <a:pt x="1489" y="5139"/>
                  </a:lnTo>
                  <a:lnTo>
                    <a:pt x="2258" y="5427"/>
                  </a:lnTo>
                  <a:lnTo>
                    <a:pt x="3074" y="5667"/>
                  </a:lnTo>
                  <a:lnTo>
                    <a:pt x="3890" y="5859"/>
                  </a:lnTo>
                  <a:lnTo>
                    <a:pt x="4707" y="6003"/>
                  </a:lnTo>
                  <a:lnTo>
                    <a:pt x="5523" y="6147"/>
                  </a:lnTo>
                  <a:lnTo>
                    <a:pt x="7012" y="6147"/>
                  </a:lnTo>
                  <a:lnTo>
                    <a:pt x="7636" y="6051"/>
                  </a:lnTo>
                  <a:lnTo>
                    <a:pt x="8261" y="5907"/>
                  </a:lnTo>
                  <a:lnTo>
                    <a:pt x="8837" y="5715"/>
                  </a:lnTo>
                  <a:lnTo>
                    <a:pt x="9413" y="5427"/>
                  </a:lnTo>
                  <a:lnTo>
                    <a:pt x="9942" y="5091"/>
                  </a:lnTo>
                  <a:lnTo>
                    <a:pt x="10422" y="4659"/>
                  </a:lnTo>
                  <a:lnTo>
                    <a:pt x="10902" y="4178"/>
                  </a:lnTo>
                  <a:lnTo>
                    <a:pt x="10566" y="3026"/>
                  </a:lnTo>
                  <a:lnTo>
                    <a:pt x="10182" y="1921"/>
                  </a:lnTo>
                  <a:lnTo>
                    <a:pt x="9749" y="913"/>
                  </a:lnTo>
                  <a:lnTo>
                    <a:pt x="92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93"/>
            <p:cNvSpPr/>
            <p:nvPr/>
          </p:nvSpPr>
          <p:spPr>
            <a:xfrm flipH="1">
              <a:off x="2444875" y="1446750"/>
              <a:ext cx="272575" cy="153700"/>
            </a:xfrm>
            <a:custGeom>
              <a:avLst/>
              <a:gdLst/>
              <a:ahLst/>
              <a:cxnLst/>
              <a:rect l="l" t="t" r="r" b="b"/>
              <a:pathLst>
                <a:path w="10903" h="6148" fill="none" extrusionOk="0">
                  <a:moveTo>
                    <a:pt x="9269" y="0"/>
                  </a:moveTo>
                  <a:lnTo>
                    <a:pt x="7396" y="192"/>
                  </a:ln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49" y="3026"/>
                  </a:lnTo>
                  <a:lnTo>
                    <a:pt x="9798" y="3314"/>
                  </a:lnTo>
                  <a:lnTo>
                    <a:pt x="9846" y="3554"/>
                  </a:lnTo>
                  <a:lnTo>
                    <a:pt x="9798" y="3842"/>
                  </a:lnTo>
                  <a:lnTo>
                    <a:pt x="9701" y="4082"/>
                  </a:lnTo>
                  <a:lnTo>
                    <a:pt x="9557" y="4274"/>
                  </a:lnTo>
                  <a:lnTo>
                    <a:pt x="9365" y="4467"/>
                  </a:lnTo>
                  <a:lnTo>
                    <a:pt x="9125" y="4611"/>
                  </a:lnTo>
                  <a:lnTo>
                    <a:pt x="8885" y="4707"/>
                  </a:lnTo>
                  <a:lnTo>
                    <a:pt x="8885" y="4707"/>
                  </a:lnTo>
                  <a:lnTo>
                    <a:pt x="8213" y="4803"/>
                  </a:lnTo>
                  <a:lnTo>
                    <a:pt x="7588" y="4899"/>
                  </a:lnTo>
                  <a:lnTo>
                    <a:pt x="6964" y="4947"/>
                  </a:lnTo>
                  <a:lnTo>
                    <a:pt x="6340" y="4947"/>
                  </a:lnTo>
                  <a:lnTo>
                    <a:pt x="6340" y="4947"/>
                  </a:lnTo>
                  <a:lnTo>
                    <a:pt x="5475" y="4947"/>
                  </a:lnTo>
                  <a:lnTo>
                    <a:pt x="4707" y="4851"/>
                  </a:lnTo>
                  <a:lnTo>
                    <a:pt x="3890" y="4707"/>
                  </a:lnTo>
                  <a:lnTo>
                    <a:pt x="3122" y="4563"/>
                  </a:lnTo>
                  <a:lnTo>
                    <a:pt x="2354" y="4371"/>
                  </a:lnTo>
                  <a:lnTo>
                    <a:pt x="1585" y="4082"/>
                  </a:lnTo>
                  <a:lnTo>
                    <a:pt x="865" y="3842"/>
                  </a:lnTo>
                  <a:lnTo>
                    <a:pt x="144" y="3506"/>
                  </a:lnTo>
                  <a:lnTo>
                    <a:pt x="144" y="3506"/>
                  </a:lnTo>
                  <a:lnTo>
                    <a:pt x="0" y="4515"/>
                  </a:lnTo>
                  <a:lnTo>
                    <a:pt x="0" y="4515"/>
                  </a:lnTo>
                  <a:lnTo>
                    <a:pt x="1489" y="5139"/>
                  </a:lnTo>
                  <a:lnTo>
                    <a:pt x="2258" y="5427"/>
                  </a:lnTo>
                  <a:lnTo>
                    <a:pt x="3074" y="5667"/>
                  </a:lnTo>
                  <a:lnTo>
                    <a:pt x="3890" y="5859"/>
                  </a:lnTo>
                  <a:lnTo>
                    <a:pt x="4707" y="6003"/>
                  </a:lnTo>
                  <a:lnTo>
                    <a:pt x="5523" y="6147"/>
                  </a:lnTo>
                  <a:lnTo>
                    <a:pt x="6340" y="6147"/>
                  </a:lnTo>
                  <a:lnTo>
                    <a:pt x="6340" y="6147"/>
                  </a:lnTo>
                  <a:lnTo>
                    <a:pt x="7012" y="6147"/>
                  </a:lnTo>
                  <a:lnTo>
                    <a:pt x="7636" y="6051"/>
                  </a:lnTo>
                  <a:lnTo>
                    <a:pt x="8261" y="5907"/>
                  </a:lnTo>
                  <a:lnTo>
                    <a:pt x="8837" y="5715"/>
                  </a:lnTo>
                  <a:lnTo>
                    <a:pt x="9413" y="5427"/>
                  </a:lnTo>
                  <a:lnTo>
                    <a:pt x="9942" y="5091"/>
                  </a:lnTo>
                  <a:lnTo>
                    <a:pt x="10422" y="4659"/>
                  </a:lnTo>
                  <a:lnTo>
                    <a:pt x="10902" y="4178"/>
                  </a:lnTo>
                  <a:lnTo>
                    <a:pt x="10902" y="4178"/>
                  </a:lnTo>
                  <a:lnTo>
                    <a:pt x="10566" y="3026"/>
                  </a:lnTo>
                  <a:lnTo>
                    <a:pt x="10182" y="1921"/>
                  </a:lnTo>
                  <a:lnTo>
                    <a:pt x="9749" y="913"/>
                  </a:lnTo>
                  <a:lnTo>
                    <a:pt x="92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93"/>
            <p:cNvSpPr/>
            <p:nvPr/>
          </p:nvSpPr>
          <p:spPr>
            <a:xfrm flipH="1">
              <a:off x="2539725" y="1398725"/>
              <a:ext cx="87675" cy="55250"/>
            </a:xfrm>
            <a:custGeom>
              <a:avLst/>
              <a:gdLst/>
              <a:ahLst/>
              <a:cxnLst/>
              <a:rect l="l" t="t" r="r" b="b"/>
              <a:pathLst>
                <a:path w="3507" h="2210" extrusionOk="0">
                  <a:moveTo>
                    <a:pt x="1009" y="0"/>
                  </a:moveTo>
                  <a:lnTo>
                    <a:pt x="192" y="48"/>
                  </a:lnTo>
                  <a:lnTo>
                    <a:pt x="48" y="384"/>
                  </a:lnTo>
                  <a:lnTo>
                    <a:pt x="0" y="721"/>
                  </a:lnTo>
                  <a:lnTo>
                    <a:pt x="0" y="1009"/>
                  </a:lnTo>
                  <a:lnTo>
                    <a:pt x="96" y="1297"/>
                  </a:lnTo>
                  <a:lnTo>
                    <a:pt x="240" y="1537"/>
                  </a:lnTo>
                  <a:lnTo>
                    <a:pt x="481" y="1777"/>
                  </a:lnTo>
                  <a:lnTo>
                    <a:pt x="721" y="1921"/>
                  </a:lnTo>
                  <a:lnTo>
                    <a:pt x="1009" y="2065"/>
                  </a:lnTo>
                  <a:lnTo>
                    <a:pt x="1345" y="2161"/>
                  </a:lnTo>
                  <a:lnTo>
                    <a:pt x="1681" y="2209"/>
                  </a:lnTo>
                  <a:lnTo>
                    <a:pt x="2065" y="2209"/>
                  </a:lnTo>
                  <a:lnTo>
                    <a:pt x="2402" y="2113"/>
                  </a:lnTo>
                  <a:lnTo>
                    <a:pt x="2690" y="2017"/>
                  </a:lnTo>
                  <a:lnTo>
                    <a:pt x="2978" y="1825"/>
                  </a:lnTo>
                  <a:lnTo>
                    <a:pt x="3170" y="1633"/>
                  </a:lnTo>
                  <a:lnTo>
                    <a:pt x="3362" y="1393"/>
                  </a:lnTo>
                  <a:lnTo>
                    <a:pt x="3458" y="1153"/>
                  </a:lnTo>
                  <a:lnTo>
                    <a:pt x="3506" y="865"/>
                  </a:lnTo>
                  <a:lnTo>
                    <a:pt x="3506" y="529"/>
                  </a:lnTo>
                  <a:lnTo>
                    <a:pt x="3362" y="240"/>
                  </a:lnTo>
                  <a:lnTo>
                    <a:pt x="2642" y="96"/>
                  </a:lnTo>
                  <a:lnTo>
                    <a:pt x="1825" y="48"/>
                  </a:lnTo>
                  <a:lnTo>
                    <a:pt x="10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93"/>
            <p:cNvSpPr/>
            <p:nvPr/>
          </p:nvSpPr>
          <p:spPr>
            <a:xfrm flipH="1">
              <a:off x="2539725" y="1398725"/>
              <a:ext cx="87675" cy="55250"/>
            </a:xfrm>
            <a:custGeom>
              <a:avLst/>
              <a:gdLst/>
              <a:ahLst/>
              <a:cxnLst/>
              <a:rect l="l" t="t" r="r" b="b"/>
              <a:pathLst>
                <a:path w="3507" h="2210" fill="none" extrusionOk="0">
                  <a:moveTo>
                    <a:pt x="1681" y="2209"/>
                  </a:moveTo>
                  <a:lnTo>
                    <a:pt x="1681" y="2209"/>
                  </a:lnTo>
                  <a:lnTo>
                    <a:pt x="2065" y="2209"/>
                  </a:lnTo>
                  <a:lnTo>
                    <a:pt x="2402" y="2113"/>
                  </a:lnTo>
                  <a:lnTo>
                    <a:pt x="2690" y="2017"/>
                  </a:lnTo>
                  <a:lnTo>
                    <a:pt x="2978" y="1825"/>
                  </a:lnTo>
                  <a:lnTo>
                    <a:pt x="3170" y="1633"/>
                  </a:lnTo>
                  <a:lnTo>
                    <a:pt x="3362" y="1393"/>
                  </a:lnTo>
                  <a:lnTo>
                    <a:pt x="3458" y="1153"/>
                  </a:lnTo>
                  <a:lnTo>
                    <a:pt x="3506" y="865"/>
                  </a:lnTo>
                  <a:lnTo>
                    <a:pt x="3506" y="865"/>
                  </a:lnTo>
                  <a:lnTo>
                    <a:pt x="3506" y="529"/>
                  </a:lnTo>
                  <a:lnTo>
                    <a:pt x="3362" y="240"/>
                  </a:lnTo>
                  <a:lnTo>
                    <a:pt x="3362" y="240"/>
                  </a:lnTo>
                  <a:lnTo>
                    <a:pt x="2642" y="96"/>
                  </a:lnTo>
                  <a:lnTo>
                    <a:pt x="1825" y="48"/>
                  </a:lnTo>
                  <a:lnTo>
                    <a:pt x="1009" y="0"/>
                  </a:lnTo>
                  <a:lnTo>
                    <a:pt x="192" y="48"/>
                  </a:lnTo>
                  <a:lnTo>
                    <a:pt x="192" y="48"/>
                  </a:lnTo>
                  <a:lnTo>
                    <a:pt x="48" y="384"/>
                  </a:lnTo>
                  <a:lnTo>
                    <a:pt x="0" y="721"/>
                  </a:lnTo>
                  <a:lnTo>
                    <a:pt x="0" y="721"/>
                  </a:lnTo>
                  <a:lnTo>
                    <a:pt x="0" y="1009"/>
                  </a:lnTo>
                  <a:lnTo>
                    <a:pt x="96" y="1297"/>
                  </a:lnTo>
                  <a:lnTo>
                    <a:pt x="240" y="1537"/>
                  </a:lnTo>
                  <a:lnTo>
                    <a:pt x="481" y="1777"/>
                  </a:lnTo>
                  <a:lnTo>
                    <a:pt x="721" y="1921"/>
                  </a:lnTo>
                  <a:lnTo>
                    <a:pt x="1009" y="2065"/>
                  </a:lnTo>
                  <a:lnTo>
                    <a:pt x="1345" y="2161"/>
                  </a:lnTo>
                  <a:lnTo>
                    <a:pt x="1681" y="22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93"/>
            <p:cNvSpPr/>
            <p:nvPr/>
          </p:nvSpPr>
          <p:spPr>
            <a:xfrm flipH="1">
              <a:off x="2539725" y="1399925"/>
              <a:ext cx="87675" cy="50450"/>
            </a:xfrm>
            <a:custGeom>
              <a:avLst/>
              <a:gdLst/>
              <a:ahLst/>
              <a:cxnLst/>
              <a:rect l="l" t="t" r="r" b="b"/>
              <a:pathLst>
                <a:path w="3507" h="2018" extrusionOk="0">
                  <a:moveTo>
                    <a:pt x="192" y="0"/>
                  </a:moveTo>
                  <a:lnTo>
                    <a:pt x="48" y="336"/>
                  </a:lnTo>
                  <a:lnTo>
                    <a:pt x="0" y="673"/>
                  </a:lnTo>
                  <a:lnTo>
                    <a:pt x="0" y="721"/>
                  </a:lnTo>
                  <a:lnTo>
                    <a:pt x="0" y="913"/>
                  </a:lnTo>
                  <a:lnTo>
                    <a:pt x="48" y="1105"/>
                  </a:lnTo>
                  <a:lnTo>
                    <a:pt x="144" y="1297"/>
                  </a:lnTo>
                  <a:lnTo>
                    <a:pt x="240" y="1489"/>
                  </a:lnTo>
                  <a:lnTo>
                    <a:pt x="529" y="1777"/>
                  </a:lnTo>
                  <a:lnTo>
                    <a:pt x="913" y="2017"/>
                  </a:lnTo>
                  <a:lnTo>
                    <a:pt x="1441" y="2017"/>
                  </a:lnTo>
                  <a:lnTo>
                    <a:pt x="2690" y="1969"/>
                  </a:lnTo>
                  <a:lnTo>
                    <a:pt x="3026" y="1777"/>
                  </a:lnTo>
                  <a:lnTo>
                    <a:pt x="3266" y="1489"/>
                  </a:lnTo>
                  <a:lnTo>
                    <a:pt x="3458" y="1153"/>
                  </a:lnTo>
                  <a:lnTo>
                    <a:pt x="3506" y="1009"/>
                  </a:lnTo>
                  <a:lnTo>
                    <a:pt x="3506" y="817"/>
                  </a:lnTo>
                  <a:lnTo>
                    <a:pt x="3506" y="769"/>
                  </a:lnTo>
                  <a:lnTo>
                    <a:pt x="3506" y="529"/>
                  </a:lnTo>
                  <a:lnTo>
                    <a:pt x="3410" y="288"/>
                  </a:lnTo>
                  <a:lnTo>
                    <a:pt x="2642" y="336"/>
                  </a:lnTo>
                  <a:lnTo>
                    <a:pt x="2498" y="336"/>
                  </a:lnTo>
                  <a:lnTo>
                    <a:pt x="2498" y="1105"/>
                  </a:lnTo>
                  <a:lnTo>
                    <a:pt x="913" y="913"/>
                  </a:lnTo>
                  <a:lnTo>
                    <a:pt x="961" y="144"/>
                  </a:lnTo>
                  <a:lnTo>
                    <a:pt x="240" y="0"/>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93"/>
            <p:cNvSpPr/>
            <p:nvPr/>
          </p:nvSpPr>
          <p:spPr>
            <a:xfrm flipH="1">
              <a:off x="2539725" y="1399925"/>
              <a:ext cx="87675" cy="50450"/>
            </a:xfrm>
            <a:custGeom>
              <a:avLst/>
              <a:gdLst/>
              <a:ahLst/>
              <a:cxnLst/>
              <a:rect l="l" t="t" r="r" b="b"/>
              <a:pathLst>
                <a:path w="3507" h="2018" fill="none" extrusionOk="0">
                  <a:moveTo>
                    <a:pt x="240" y="0"/>
                  </a:moveTo>
                  <a:lnTo>
                    <a:pt x="240" y="0"/>
                  </a:lnTo>
                  <a:lnTo>
                    <a:pt x="192" y="0"/>
                  </a:lnTo>
                  <a:lnTo>
                    <a:pt x="192" y="0"/>
                  </a:lnTo>
                  <a:lnTo>
                    <a:pt x="48" y="336"/>
                  </a:lnTo>
                  <a:lnTo>
                    <a:pt x="0" y="673"/>
                  </a:lnTo>
                  <a:lnTo>
                    <a:pt x="0" y="673"/>
                  </a:lnTo>
                  <a:lnTo>
                    <a:pt x="0" y="721"/>
                  </a:lnTo>
                  <a:lnTo>
                    <a:pt x="0" y="721"/>
                  </a:lnTo>
                  <a:lnTo>
                    <a:pt x="0" y="913"/>
                  </a:lnTo>
                  <a:lnTo>
                    <a:pt x="48" y="1105"/>
                  </a:lnTo>
                  <a:lnTo>
                    <a:pt x="144" y="1297"/>
                  </a:lnTo>
                  <a:lnTo>
                    <a:pt x="240" y="1489"/>
                  </a:lnTo>
                  <a:lnTo>
                    <a:pt x="529" y="1777"/>
                  </a:lnTo>
                  <a:lnTo>
                    <a:pt x="913" y="2017"/>
                  </a:lnTo>
                  <a:lnTo>
                    <a:pt x="913" y="2017"/>
                  </a:lnTo>
                  <a:lnTo>
                    <a:pt x="1249" y="2017"/>
                  </a:lnTo>
                  <a:lnTo>
                    <a:pt x="1249" y="2017"/>
                  </a:lnTo>
                  <a:lnTo>
                    <a:pt x="1249" y="2017"/>
                  </a:lnTo>
                  <a:lnTo>
                    <a:pt x="1441" y="2017"/>
                  </a:lnTo>
                  <a:lnTo>
                    <a:pt x="1441" y="2017"/>
                  </a:lnTo>
                  <a:lnTo>
                    <a:pt x="2690" y="1969"/>
                  </a:lnTo>
                  <a:lnTo>
                    <a:pt x="2690" y="1969"/>
                  </a:lnTo>
                  <a:lnTo>
                    <a:pt x="3026" y="1777"/>
                  </a:lnTo>
                  <a:lnTo>
                    <a:pt x="3266" y="1489"/>
                  </a:lnTo>
                  <a:lnTo>
                    <a:pt x="3458" y="1153"/>
                  </a:lnTo>
                  <a:lnTo>
                    <a:pt x="3506" y="1009"/>
                  </a:lnTo>
                  <a:lnTo>
                    <a:pt x="3506" y="817"/>
                  </a:lnTo>
                  <a:lnTo>
                    <a:pt x="3506" y="817"/>
                  </a:lnTo>
                  <a:lnTo>
                    <a:pt x="3506" y="769"/>
                  </a:lnTo>
                  <a:lnTo>
                    <a:pt x="3506" y="769"/>
                  </a:lnTo>
                  <a:lnTo>
                    <a:pt x="3506" y="529"/>
                  </a:lnTo>
                  <a:lnTo>
                    <a:pt x="3410" y="288"/>
                  </a:lnTo>
                  <a:lnTo>
                    <a:pt x="3410" y="288"/>
                  </a:lnTo>
                  <a:lnTo>
                    <a:pt x="2642" y="336"/>
                  </a:lnTo>
                  <a:lnTo>
                    <a:pt x="2642" y="336"/>
                  </a:lnTo>
                  <a:lnTo>
                    <a:pt x="2498" y="336"/>
                  </a:lnTo>
                  <a:lnTo>
                    <a:pt x="2498" y="1105"/>
                  </a:lnTo>
                  <a:lnTo>
                    <a:pt x="913" y="913"/>
                  </a:lnTo>
                  <a:lnTo>
                    <a:pt x="961" y="144"/>
                  </a:lnTo>
                  <a:lnTo>
                    <a:pt x="961" y="144"/>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93"/>
            <p:cNvSpPr/>
            <p:nvPr/>
          </p:nvSpPr>
          <p:spPr>
            <a:xfrm flipH="1">
              <a:off x="2564950" y="1383100"/>
              <a:ext cx="39650" cy="44450"/>
            </a:xfrm>
            <a:custGeom>
              <a:avLst/>
              <a:gdLst/>
              <a:ahLst/>
              <a:cxnLst/>
              <a:rect l="l" t="t" r="r" b="b"/>
              <a:pathLst>
                <a:path w="1586" h="1778" extrusionOk="0">
                  <a:moveTo>
                    <a:pt x="97" y="1"/>
                  </a:moveTo>
                  <a:lnTo>
                    <a:pt x="1" y="1586"/>
                  </a:lnTo>
                  <a:lnTo>
                    <a:pt x="1586" y="1778"/>
                  </a:lnTo>
                  <a:lnTo>
                    <a:pt x="1586" y="1778"/>
                  </a:lnTo>
                  <a:lnTo>
                    <a:pt x="1538" y="97"/>
                  </a:lnTo>
                  <a:lnTo>
                    <a:pt x="97"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93"/>
            <p:cNvSpPr/>
            <p:nvPr/>
          </p:nvSpPr>
          <p:spPr>
            <a:xfrm flipH="1">
              <a:off x="2564950" y="1383100"/>
              <a:ext cx="39650" cy="44450"/>
            </a:xfrm>
            <a:custGeom>
              <a:avLst/>
              <a:gdLst/>
              <a:ahLst/>
              <a:cxnLst/>
              <a:rect l="l" t="t" r="r" b="b"/>
              <a:pathLst>
                <a:path w="1586" h="1778" fill="none" extrusionOk="0">
                  <a:moveTo>
                    <a:pt x="97" y="1"/>
                  </a:moveTo>
                  <a:lnTo>
                    <a:pt x="1" y="1586"/>
                  </a:lnTo>
                  <a:lnTo>
                    <a:pt x="1586" y="1778"/>
                  </a:lnTo>
                  <a:lnTo>
                    <a:pt x="1538" y="97"/>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93"/>
            <p:cNvSpPr/>
            <p:nvPr/>
          </p:nvSpPr>
          <p:spPr>
            <a:xfrm flipH="1">
              <a:off x="2564950" y="1403525"/>
              <a:ext cx="39650" cy="24025"/>
            </a:xfrm>
            <a:custGeom>
              <a:avLst/>
              <a:gdLst/>
              <a:ahLst/>
              <a:cxnLst/>
              <a:rect l="l" t="t" r="r" b="b"/>
              <a:pathLst>
                <a:path w="1586" h="961" extrusionOk="0">
                  <a:moveTo>
                    <a:pt x="49" y="0"/>
                  </a:moveTo>
                  <a:lnTo>
                    <a:pt x="1" y="769"/>
                  </a:lnTo>
                  <a:lnTo>
                    <a:pt x="1586" y="961"/>
                  </a:lnTo>
                  <a:lnTo>
                    <a:pt x="1586" y="192"/>
                  </a:lnTo>
                  <a:lnTo>
                    <a:pt x="769" y="144"/>
                  </a:lnTo>
                  <a:lnTo>
                    <a:pt x="4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93"/>
            <p:cNvSpPr/>
            <p:nvPr/>
          </p:nvSpPr>
          <p:spPr>
            <a:xfrm flipH="1">
              <a:off x="2564950" y="1403525"/>
              <a:ext cx="39650" cy="24025"/>
            </a:xfrm>
            <a:custGeom>
              <a:avLst/>
              <a:gdLst/>
              <a:ahLst/>
              <a:cxnLst/>
              <a:rect l="l" t="t" r="r" b="b"/>
              <a:pathLst>
                <a:path w="1586" h="961" fill="none" extrusionOk="0">
                  <a:moveTo>
                    <a:pt x="49" y="0"/>
                  </a:moveTo>
                  <a:lnTo>
                    <a:pt x="1" y="769"/>
                  </a:lnTo>
                  <a:lnTo>
                    <a:pt x="1586" y="961"/>
                  </a:lnTo>
                  <a:lnTo>
                    <a:pt x="1586" y="192"/>
                  </a:lnTo>
                  <a:lnTo>
                    <a:pt x="1586" y="192"/>
                  </a:lnTo>
                  <a:lnTo>
                    <a:pt x="769" y="144"/>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93"/>
            <p:cNvSpPr/>
            <p:nvPr/>
          </p:nvSpPr>
          <p:spPr>
            <a:xfrm flipH="1">
              <a:off x="2764250" y="1054125"/>
              <a:ext cx="144100" cy="154925"/>
            </a:xfrm>
            <a:custGeom>
              <a:avLst/>
              <a:gdLst/>
              <a:ahLst/>
              <a:cxnLst/>
              <a:rect l="l" t="t" r="r" b="b"/>
              <a:pathLst>
                <a:path w="5764" h="6197" extrusionOk="0">
                  <a:moveTo>
                    <a:pt x="2642" y="1"/>
                  </a:moveTo>
                  <a:lnTo>
                    <a:pt x="2354" y="97"/>
                  </a:lnTo>
                  <a:lnTo>
                    <a:pt x="2065" y="145"/>
                  </a:lnTo>
                  <a:lnTo>
                    <a:pt x="1585" y="385"/>
                  </a:lnTo>
                  <a:lnTo>
                    <a:pt x="1105" y="721"/>
                  </a:lnTo>
                  <a:lnTo>
                    <a:pt x="673" y="1154"/>
                  </a:lnTo>
                  <a:lnTo>
                    <a:pt x="385" y="1682"/>
                  </a:lnTo>
                  <a:lnTo>
                    <a:pt x="240" y="1970"/>
                  </a:ln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2258" y="6196"/>
                  </a:lnTo>
                  <a:lnTo>
                    <a:pt x="3122" y="6196"/>
                  </a:lnTo>
                  <a:lnTo>
                    <a:pt x="3362" y="6148"/>
                  </a:lnTo>
                  <a:lnTo>
                    <a:pt x="3650" y="6052"/>
                  </a:lnTo>
                  <a:lnTo>
                    <a:pt x="4179" y="5812"/>
                  </a:lnTo>
                  <a:lnTo>
                    <a:pt x="4659" y="5476"/>
                  </a:lnTo>
                  <a:lnTo>
                    <a:pt x="5043" y="5044"/>
                  </a:lnTo>
                  <a:lnTo>
                    <a:pt x="5379" y="4515"/>
                  </a:lnTo>
                  <a:lnTo>
                    <a:pt x="5523" y="4227"/>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93"/>
            <p:cNvSpPr/>
            <p:nvPr/>
          </p:nvSpPr>
          <p:spPr>
            <a:xfrm flipH="1">
              <a:off x="2764250" y="1054125"/>
              <a:ext cx="144100" cy="154925"/>
            </a:xfrm>
            <a:custGeom>
              <a:avLst/>
              <a:gdLst/>
              <a:ahLst/>
              <a:cxnLst/>
              <a:rect l="l" t="t" r="r" b="b"/>
              <a:pathLst>
                <a:path w="5764" h="6197" fill="none" extrusionOk="0">
                  <a:moveTo>
                    <a:pt x="144" y="2258"/>
                  </a:move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1969" y="6100"/>
                  </a:lnTo>
                  <a:lnTo>
                    <a:pt x="2258" y="6196"/>
                  </a:lnTo>
                  <a:lnTo>
                    <a:pt x="2546" y="6196"/>
                  </a:lnTo>
                  <a:lnTo>
                    <a:pt x="2834" y="6196"/>
                  </a:lnTo>
                  <a:lnTo>
                    <a:pt x="3122" y="6196"/>
                  </a:lnTo>
                  <a:lnTo>
                    <a:pt x="3362" y="6148"/>
                  </a:lnTo>
                  <a:lnTo>
                    <a:pt x="3650" y="6052"/>
                  </a:lnTo>
                  <a:lnTo>
                    <a:pt x="4179" y="5812"/>
                  </a:lnTo>
                  <a:lnTo>
                    <a:pt x="4659" y="5476"/>
                  </a:lnTo>
                  <a:lnTo>
                    <a:pt x="5043" y="5044"/>
                  </a:lnTo>
                  <a:lnTo>
                    <a:pt x="5379" y="4515"/>
                  </a:lnTo>
                  <a:lnTo>
                    <a:pt x="5523" y="4227"/>
                  </a:lnTo>
                  <a:lnTo>
                    <a:pt x="5619" y="3939"/>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794" y="97"/>
                  </a:lnTo>
                  <a:lnTo>
                    <a:pt x="3506" y="49"/>
                  </a:lnTo>
                  <a:lnTo>
                    <a:pt x="3218" y="1"/>
                  </a:lnTo>
                  <a:lnTo>
                    <a:pt x="2930" y="1"/>
                  </a:lnTo>
                  <a:lnTo>
                    <a:pt x="2642" y="1"/>
                  </a:lnTo>
                  <a:lnTo>
                    <a:pt x="2354" y="97"/>
                  </a:lnTo>
                  <a:lnTo>
                    <a:pt x="2065" y="145"/>
                  </a:lnTo>
                  <a:lnTo>
                    <a:pt x="1585" y="385"/>
                  </a:lnTo>
                  <a:lnTo>
                    <a:pt x="1105" y="721"/>
                  </a:lnTo>
                  <a:lnTo>
                    <a:pt x="673" y="1154"/>
                  </a:lnTo>
                  <a:lnTo>
                    <a:pt x="385" y="1682"/>
                  </a:lnTo>
                  <a:lnTo>
                    <a:pt x="240" y="1970"/>
                  </a:lnTo>
                  <a:lnTo>
                    <a:pt x="144" y="22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93"/>
            <p:cNvSpPr/>
            <p:nvPr/>
          </p:nvSpPr>
          <p:spPr>
            <a:xfrm flipH="1">
              <a:off x="2838700" y="1087750"/>
              <a:ext cx="51650" cy="86475"/>
            </a:xfrm>
            <a:custGeom>
              <a:avLst/>
              <a:gdLst/>
              <a:ahLst/>
              <a:cxnLst/>
              <a:rect l="l" t="t" r="r" b="b"/>
              <a:pathLst>
                <a:path w="2066" h="3459" extrusionOk="0">
                  <a:moveTo>
                    <a:pt x="1009" y="1"/>
                  </a:moveTo>
                  <a:lnTo>
                    <a:pt x="721" y="193"/>
                  </a:lnTo>
                  <a:lnTo>
                    <a:pt x="433" y="481"/>
                  </a:lnTo>
                  <a:lnTo>
                    <a:pt x="241" y="769"/>
                  </a:lnTo>
                  <a:lnTo>
                    <a:pt x="97" y="1153"/>
                  </a:lnTo>
                  <a:lnTo>
                    <a:pt x="1" y="1489"/>
                  </a:lnTo>
                  <a:lnTo>
                    <a:pt x="1" y="1874"/>
                  </a:lnTo>
                  <a:lnTo>
                    <a:pt x="49" y="2210"/>
                  </a:lnTo>
                  <a:lnTo>
                    <a:pt x="193" y="2546"/>
                  </a:lnTo>
                  <a:lnTo>
                    <a:pt x="337" y="2834"/>
                  </a:lnTo>
                  <a:lnTo>
                    <a:pt x="577" y="3074"/>
                  </a:lnTo>
                  <a:lnTo>
                    <a:pt x="865" y="3266"/>
                  </a:lnTo>
                  <a:lnTo>
                    <a:pt x="1153" y="3410"/>
                  </a:lnTo>
                  <a:lnTo>
                    <a:pt x="1393" y="3459"/>
                  </a:lnTo>
                  <a:lnTo>
                    <a:pt x="1634" y="3459"/>
                  </a:lnTo>
                  <a:lnTo>
                    <a:pt x="1970" y="3410"/>
                  </a:lnTo>
                  <a:lnTo>
                    <a:pt x="2066" y="2978"/>
                  </a:lnTo>
                  <a:lnTo>
                    <a:pt x="1682" y="2210"/>
                  </a:lnTo>
                  <a:lnTo>
                    <a:pt x="1393" y="1441"/>
                  </a:lnTo>
                  <a:lnTo>
                    <a:pt x="1201" y="721"/>
                  </a:lnTo>
                  <a:lnTo>
                    <a:pt x="100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93"/>
            <p:cNvSpPr/>
            <p:nvPr/>
          </p:nvSpPr>
          <p:spPr>
            <a:xfrm flipH="1">
              <a:off x="2838700" y="1087750"/>
              <a:ext cx="51650" cy="86475"/>
            </a:xfrm>
            <a:custGeom>
              <a:avLst/>
              <a:gdLst/>
              <a:ahLst/>
              <a:cxnLst/>
              <a:rect l="l" t="t" r="r" b="b"/>
              <a:pathLst>
                <a:path w="2066" h="3459" fill="none" extrusionOk="0">
                  <a:moveTo>
                    <a:pt x="1009" y="1"/>
                  </a:moveTo>
                  <a:lnTo>
                    <a:pt x="1009" y="1"/>
                  </a:lnTo>
                  <a:lnTo>
                    <a:pt x="721" y="193"/>
                  </a:lnTo>
                  <a:lnTo>
                    <a:pt x="433" y="481"/>
                  </a:lnTo>
                  <a:lnTo>
                    <a:pt x="241" y="769"/>
                  </a:lnTo>
                  <a:lnTo>
                    <a:pt x="97" y="1153"/>
                  </a:lnTo>
                  <a:lnTo>
                    <a:pt x="97" y="1153"/>
                  </a:lnTo>
                  <a:lnTo>
                    <a:pt x="1" y="1489"/>
                  </a:lnTo>
                  <a:lnTo>
                    <a:pt x="1" y="1874"/>
                  </a:lnTo>
                  <a:lnTo>
                    <a:pt x="49" y="2210"/>
                  </a:lnTo>
                  <a:lnTo>
                    <a:pt x="193" y="2546"/>
                  </a:lnTo>
                  <a:lnTo>
                    <a:pt x="337" y="2834"/>
                  </a:lnTo>
                  <a:lnTo>
                    <a:pt x="577" y="3074"/>
                  </a:lnTo>
                  <a:lnTo>
                    <a:pt x="865" y="3266"/>
                  </a:lnTo>
                  <a:lnTo>
                    <a:pt x="1153" y="3410"/>
                  </a:lnTo>
                  <a:lnTo>
                    <a:pt x="1153" y="3410"/>
                  </a:lnTo>
                  <a:lnTo>
                    <a:pt x="1393" y="3459"/>
                  </a:lnTo>
                  <a:lnTo>
                    <a:pt x="1634" y="3459"/>
                  </a:lnTo>
                  <a:lnTo>
                    <a:pt x="1634" y="3459"/>
                  </a:lnTo>
                  <a:lnTo>
                    <a:pt x="1970" y="3410"/>
                  </a:lnTo>
                  <a:lnTo>
                    <a:pt x="1970" y="3410"/>
                  </a:lnTo>
                  <a:lnTo>
                    <a:pt x="2066" y="2978"/>
                  </a:lnTo>
                  <a:lnTo>
                    <a:pt x="2066" y="2978"/>
                  </a:lnTo>
                  <a:lnTo>
                    <a:pt x="1682" y="2210"/>
                  </a:lnTo>
                  <a:lnTo>
                    <a:pt x="1393" y="1441"/>
                  </a:lnTo>
                  <a:lnTo>
                    <a:pt x="1201" y="721"/>
                  </a:lnTo>
                  <a:lnTo>
                    <a:pt x="100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93"/>
            <p:cNvSpPr/>
            <p:nvPr/>
          </p:nvSpPr>
          <p:spPr>
            <a:xfrm flipH="1">
              <a:off x="2365650" y="952075"/>
              <a:ext cx="475475" cy="456275"/>
            </a:xfrm>
            <a:custGeom>
              <a:avLst/>
              <a:gdLst/>
              <a:ahLst/>
              <a:cxnLst/>
              <a:rect l="l" t="t" r="r" b="b"/>
              <a:pathLst>
                <a:path w="19019" h="18251" extrusionOk="0">
                  <a:moveTo>
                    <a:pt x="8117" y="1"/>
                  </a:moveTo>
                  <a:lnTo>
                    <a:pt x="7349" y="97"/>
                  </a:lnTo>
                  <a:lnTo>
                    <a:pt x="6580" y="289"/>
                  </a:lnTo>
                  <a:lnTo>
                    <a:pt x="5860" y="529"/>
                  </a:lnTo>
                  <a:lnTo>
                    <a:pt x="5139" y="865"/>
                  </a:lnTo>
                  <a:lnTo>
                    <a:pt x="4467" y="1250"/>
                  </a:lnTo>
                  <a:lnTo>
                    <a:pt x="3843" y="1682"/>
                  </a:lnTo>
                  <a:lnTo>
                    <a:pt x="3218" y="2162"/>
                  </a:lnTo>
                  <a:lnTo>
                    <a:pt x="2642" y="2738"/>
                  </a:lnTo>
                  <a:lnTo>
                    <a:pt x="2162" y="3363"/>
                  </a:lnTo>
                  <a:lnTo>
                    <a:pt x="1682" y="3987"/>
                  </a:lnTo>
                  <a:lnTo>
                    <a:pt x="1297" y="4659"/>
                  </a:lnTo>
                  <a:lnTo>
                    <a:pt x="961" y="5380"/>
                  </a:lnTo>
                  <a:lnTo>
                    <a:pt x="673" y="6148"/>
                  </a:lnTo>
                  <a:lnTo>
                    <a:pt x="337" y="7349"/>
                  </a:lnTo>
                  <a:lnTo>
                    <a:pt x="145" y="8117"/>
                  </a:lnTo>
                  <a:lnTo>
                    <a:pt x="1" y="8886"/>
                  </a:lnTo>
                  <a:lnTo>
                    <a:pt x="1" y="9606"/>
                  </a:lnTo>
                  <a:lnTo>
                    <a:pt x="49" y="10374"/>
                  </a:lnTo>
                  <a:lnTo>
                    <a:pt x="145" y="11095"/>
                  </a:lnTo>
                  <a:lnTo>
                    <a:pt x="337" y="11815"/>
                  </a:lnTo>
                  <a:lnTo>
                    <a:pt x="577" y="12535"/>
                  </a:lnTo>
                  <a:lnTo>
                    <a:pt x="865" y="13160"/>
                  </a:lnTo>
                  <a:lnTo>
                    <a:pt x="1249" y="13832"/>
                  </a:lnTo>
                  <a:lnTo>
                    <a:pt x="1682" y="14408"/>
                  </a:lnTo>
                  <a:lnTo>
                    <a:pt x="2210" y="14937"/>
                  </a:lnTo>
                  <a:lnTo>
                    <a:pt x="2738" y="15465"/>
                  </a:lnTo>
                  <a:lnTo>
                    <a:pt x="3315" y="15897"/>
                  </a:lnTo>
                  <a:lnTo>
                    <a:pt x="3987" y="16281"/>
                  </a:lnTo>
                  <a:lnTo>
                    <a:pt x="4659" y="16618"/>
                  </a:lnTo>
                  <a:lnTo>
                    <a:pt x="5428" y="16906"/>
                  </a:lnTo>
                  <a:lnTo>
                    <a:pt x="8549" y="17866"/>
                  </a:lnTo>
                  <a:lnTo>
                    <a:pt x="9318" y="18058"/>
                  </a:lnTo>
                  <a:lnTo>
                    <a:pt x="10134" y="18154"/>
                  </a:lnTo>
                  <a:lnTo>
                    <a:pt x="10951" y="18250"/>
                  </a:lnTo>
                  <a:lnTo>
                    <a:pt x="11767" y="18202"/>
                  </a:lnTo>
                  <a:lnTo>
                    <a:pt x="12583" y="18154"/>
                  </a:lnTo>
                  <a:lnTo>
                    <a:pt x="13352" y="17962"/>
                  </a:lnTo>
                  <a:lnTo>
                    <a:pt x="14168" y="17770"/>
                  </a:lnTo>
                  <a:lnTo>
                    <a:pt x="14889" y="17482"/>
                  </a:lnTo>
                  <a:lnTo>
                    <a:pt x="15561" y="17098"/>
                  </a:lnTo>
                  <a:lnTo>
                    <a:pt x="16185" y="16714"/>
                  </a:lnTo>
                  <a:lnTo>
                    <a:pt x="16762" y="16185"/>
                  </a:lnTo>
                  <a:lnTo>
                    <a:pt x="17194" y="15657"/>
                  </a:lnTo>
                  <a:lnTo>
                    <a:pt x="17434" y="15321"/>
                  </a:lnTo>
                  <a:lnTo>
                    <a:pt x="17578" y="15033"/>
                  </a:lnTo>
                  <a:lnTo>
                    <a:pt x="17770" y="14697"/>
                  </a:lnTo>
                  <a:lnTo>
                    <a:pt x="17866" y="14312"/>
                  </a:lnTo>
                  <a:lnTo>
                    <a:pt x="17962" y="13976"/>
                  </a:lnTo>
                  <a:lnTo>
                    <a:pt x="18058" y="13592"/>
                  </a:lnTo>
                  <a:lnTo>
                    <a:pt x="18106" y="13160"/>
                  </a:lnTo>
                  <a:lnTo>
                    <a:pt x="18106" y="12728"/>
                  </a:lnTo>
                  <a:lnTo>
                    <a:pt x="18490" y="11527"/>
                  </a:lnTo>
                  <a:lnTo>
                    <a:pt x="18683" y="10758"/>
                  </a:lnTo>
                  <a:lnTo>
                    <a:pt x="18827" y="9990"/>
                  </a:lnTo>
                  <a:lnTo>
                    <a:pt x="18971" y="9222"/>
                  </a:lnTo>
                  <a:lnTo>
                    <a:pt x="19019" y="8453"/>
                  </a:lnTo>
                  <a:lnTo>
                    <a:pt x="19019" y="7685"/>
                  </a:lnTo>
                  <a:lnTo>
                    <a:pt x="18971" y="6916"/>
                  </a:lnTo>
                  <a:lnTo>
                    <a:pt x="18875" y="6196"/>
                  </a:lnTo>
                  <a:lnTo>
                    <a:pt x="18683" y="5476"/>
                  </a:lnTo>
                  <a:lnTo>
                    <a:pt x="18442" y="4803"/>
                  </a:lnTo>
                  <a:lnTo>
                    <a:pt x="18106" y="4179"/>
                  </a:lnTo>
                  <a:lnTo>
                    <a:pt x="17674" y="3603"/>
                  </a:lnTo>
                  <a:lnTo>
                    <a:pt x="17146" y="3074"/>
                  </a:lnTo>
                  <a:lnTo>
                    <a:pt x="16569" y="2642"/>
                  </a:lnTo>
                  <a:lnTo>
                    <a:pt x="15897" y="2258"/>
                  </a:lnTo>
                  <a:lnTo>
                    <a:pt x="15081" y="1922"/>
                  </a:lnTo>
                  <a:lnTo>
                    <a:pt x="14216" y="1682"/>
                  </a:lnTo>
                  <a:lnTo>
                    <a:pt x="10374" y="289"/>
                  </a:lnTo>
                  <a:lnTo>
                    <a:pt x="9654" y="97"/>
                  </a:lnTo>
                  <a:lnTo>
                    <a:pt x="888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93"/>
            <p:cNvSpPr/>
            <p:nvPr/>
          </p:nvSpPr>
          <p:spPr>
            <a:xfrm flipH="1">
              <a:off x="2365650" y="952075"/>
              <a:ext cx="475475" cy="456275"/>
            </a:xfrm>
            <a:custGeom>
              <a:avLst/>
              <a:gdLst/>
              <a:ahLst/>
              <a:cxnLst/>
              <a:rect l="l" t="t" r="r" b="b"/>
              <a:pathLst>
                <a:path w="19019" h="18251" fill="none" extrusionOk="0">
                  <a:moveTo>
                    <a:pt x="10374" y="289"/>
                  </a:moveTo>
                  <a:lnTo>
                    <a:pt x="14216" y="1682"/>
                  </a:lnTo>
                  <a:lnTo>
                    <a:pt x="14216" y="1682"/>
                  </a:lnTo>
                  <a:lnTo>
                    <a:pt x="15081" y="1922"/>
                  </a:lnTo>
                  <a:lnTo>
                    <a:pt x="15897" y="2258"/>
                  </a:lnTo>
                  <a:lnTo>
                    <a:pt x="16569" y="2642"/>
                  </a:lnTo>
                  <a:lnTo>
                    <a:pt x="17146" y="3074"/>
                  </a:lnTo>
                  <a:lnTo>
                    <a:pt x="17674" y="3603"/>
                  </a:lnTo>
                  <a:lnTo>
                    <a:pt x="18106" y="4179"/>
                  </a:lnTo>
                  <a:lnTo>
                    <a:pt x="18442" y="4803"/>
                  </a:lnTo>
                  <a:lnTo>
                    <a:pt x="18683" y="5476"/>
                  </a:lnTo>
                  <a:lnTo>
                    <a:pt x="18875" y="6196"/>
                  </a:lnTo>
                  <a:lnTo>
                    <a:pt x="18971" y="6916"/>
                  </a:lnTo>
                  <a:lnTo>
                    <a:pt x="19019" y="7685"/>
                  </a:lnTo>
                  <a:lnTo>
                    <a:pt x="19019" y="8453"/>
                  </a:lnTo>
                  <a:lnTo>
                    <a:pt x="18971" y="9222"/>
                  </a:lnTo>
                  <a:lnTo>
                    <a:pt x="18827" y="9990"/>
                  </a:lnTo>
                  <a:lnTo>
                    <a:pt x="18683" y="10758"/>
                  </a:lnTo>
                  <a:lnTo>
                    <a:pt x="18490" y="11527"/>
                  </a:lnTo>
                  <a:lnTo>
                    <a:pt x="18106" y="12728"/>
                  </a:lnTo>
                  <a:lnTo>
                    <a:pt x="18106" y="12728"/>
                  </a:lnTo>
                  <a:lnTo>
                    <a:pt x="18106" y="13160"/>
                  </a:lnTo>
                  <a:lnTo>
                    <a:pt x="18058" y="13592"/>
                  </a:lnTo>
                  <a:lnTo>
                    <a:pt x="17962" y="13976"/>
                  </a:lnTo>
                  <a:lnTo>
                    <a:pt x="17866" y="14312"/>
                  </a:lnTo>
                  <a:lnTo>
                    <a:pt x="17770" y="14697"/>
                  </a:lnTo>
                  <a:lnTo>
                    <a:pt x="17578" y="15033"/>
                  </a:lnTo>
                  <a:lnTo>
                    <a:pt x="17434" y="15321"/>
                  </a:lnTo>
                  <a:lnTo>
                    <a:pt x="17194" y="15657"/>
                  </a:lnTo>
                  <a:lnTo>
                    <a:pt x="16762" y="16185"/>
                  </a:lnTo>
                  <a:lnTo>
                    <a:pt x="16185" y="16714"/>
                  </a:lnTo>
                  <a:lnTo>
                    <a:pt x="15561" y="17098"/>
                  </a:lnTo>
                  <a:lnTo>
                    <a:pt x="14889" y="17482"/>
                  </a:lnTo>
                  <a:lnTo>
                    <a:pt x="14168" y="17770"/>
                  </a:lnTo>
                  <a:lnTo>
                    <a:pt x="13352" y="17962"/>
                  </a:lnTo>
                  <a:lnTo>
                    <a:pt x="12583" y="18154"/>
                  </a:lnTo>
                  <a:lnTo>
                    <a:pt x="11767" y="18202"/>
                  </a:lnTo>
                  <a:lnTo>
                    <a:pt x="10951" y="18250"/>
                  </a:lnTo>
                  <a:lnTo>
                    <a:pt x="10134" y="18154"/>
                  </a:lnTo>
                  <a:lnTo>
                    <a:pt x="9318" y="18058"/>
                  </a:lnTo>
                  <a:lnTo>
                    <a:pt x="8549" y="17866"/>
                  </a:lnTo>
                  <a:lnTo>
                    <a:pt x="5428" y="16906"/>
                  </a:lnTo>
                  <a:lnTo>
                    <a:pt x="5428" y="16906"/>
                  </a:lnTo>
                  <a:lnTo>
                    <a:pt x="4659" y="16618"/>
                  </a:lnTo>
                  <a:lnTo>
                    <a:pt x="3987" y="16281"/>
                  </a:lnTo>
                  <a:lnTo>
                    <a:pt x="3315" y="15897"/>
                  </a:lnTo>
                  <a:lnTo>
                    <a:pt x="2738" y="15465"/>
                  </a:lnTo>
                  <a:lnTo>
                    <a:pt x="2210" y="14937"/>
                  </a:lnTo>
                  <a:lnTo>
                    <a:pt x="1682" y="14408"/>
                  </a:lnTo>
                  <a:lnTo>
                    <a:pt x="1249" y="13832"/>
                  </a:lnTo>
                  <a:lnTo>
                    <a:pt x="865" y="13160"/>
                  </a:lnTo>
                  <a:lnTo>
                    <a:pt x="577" y="12535"/>
                  </a:lnTo>
                  <a:lnTo>
                    <a:pt x="337" y="11815"/>
                  </a:lnTo>
                  <a:lnTo>
                    <a:pt x="145" y="11095"/>
                  </a:lnTo>
                  <a:lnTo>
                    <a:pt x="49" y="10374"/>
                  </a:lnTo>
                  <a:lnTo>
                    <a:pt x="1" y="9606"/>
                  </a:lnTo>
                  <a:lnTo>
                    <a:pt x="1" y="8886"/>
                  </a:lnTo>
                  <a:lnTo>
                    <a:pt x="145" y="8117"/>
                  </a:lnTo>
                  <a:lnTo>
                    <a:pt x="337" y="7349"/>
                  </a:lnTo>
                  <a:lnTo>
                    <a:pt x="673" y="6148"/>
                  </a:lnTo>
                  <a:lnTo>
                    <a:pt x="673" y="6148"/>
                  </a:lnTo>
                  <a:lnTo>
                    <a:pt x="961" y="5380"/>
                  </a:lnTo>
                  <a:lnTo>
                    <a:pt x="1297" y="4659"/>
                  </a:lnTo>
                  <a:lnTo>
                    <a:pt x="1682" y="3987"/>
                  </a:lnTo>
                  <a:lnTo>
                    <a:pt x="2162" y="3363"/>
                  </a:lnTo>
                  <a:lnTo>
                    <a:pt x="2642" y="2738"/>
                  </a:lnTo>
                  <a:lnTo>
                    <a:pt x="3218" y="2162"/>
                  </a:lnTo>
                  <a:lnTo>
                    <a:pt x="3843" y="1682"/>
                  </a:lnTo>
                  <a:lnTo>
                    <a:pt x="4467" y="1250"/>
                  </a:lnTo>
                  <a:lnTo>
                    <a:pt x="5139" y="865"/>
                  </a:lnTo>
                  <a:lnTo>
                    <a:pt x="5860" y="529"/>
                  </a:lnTo>
                  <a:lnTo>
                    <a:pt x="6580" y="289"/>
                  </a:lnTo>
                  <a:lnTo>
                    <a:pt x="7349" y="97"/>
                  </a:lnTo>
                  <a:lnTo>
                    <a:pt x="8117" y="1"/>
                  </a:lnTo>
                  <a:lnTo>
                    <a:pt x="8885" y="1"/>
                  </a:lnTo>
                  <a:lnTo>
                    <a:pt x="9654" y="97"/>
                  </a:lnTo>
                  <a:lnTo>
                    <a:pt x="10374" y="2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93"/>
            <p:cNvSpPr/>
            <p:nvPr/>
          </p:nvSpPr>
          <p:spPr>
            <a:xfrm flipH="1">
              <a:off x="2562550" y="1187400"/>
              <a:ext cx="93675" cy="38450"/>
            </a:xfrm>
            <a:custGeom>
              <a:avLst/>
              <a:gdLst/>
              <a:ahLst/>
              <a:cxnLst/>
              <a:rect l="l" t="t" r="r" b="b"/>
              <a:pathLst>
                <a:path w="3747" h="1538" extrusionOk="0">
                  <a:moveTo>
                    <a:pt x="97" y="1"/>
                  </a:moveTo>
                  <a:lnTo>
                    <a:pt x="49" y="49"/>
                  </a:lnTo>
                  <a:lnTo>
                    <a:pt x="1" y="97"/>
                  </a:lnTo>
                  <a:lnTo>
                    <a:pt x="49" y="385"/>
                  </a:lnTo>
                  <a:lnTo>
                    <a:pt x="193" y="673"/>
                  </a:lnTo>
                  <a:lnTo>
                    <a:pt x="385" y="913"/>
                  </a:lnTo>
                  <a:lnTo>
                    <a:pt x="577" y="1105"/>
                  </a:lnTo>
                  <a:lnTo>
                    <a:pt x="817" y="1249"/>
                  </a:lnTo>
                  <a:lnTo>
                    <a:pt x="1105" y="1394"/>
                  </a:lnTo>
                  <a:lnTo>
                    <a:pt x="1393" y="1490"/>
                  </a:lnTo>
                  <a:lnTo>
                    <a:pt x="1682" y="1538"/>
                  </a:lnTo>
                  <a:lnTo>
                    <a:pt x="2594" y="1538"/>
                  </a:lnTo>
                  <a:lnTo>
                    <a:pt x="2882" y="1442"/>
                  </a:lnTo>
                  <a:lnTo>
                    <a:pt x="3170" y="1345"/>
                  </a:lnTo>
                  <a:lnTo>
                    <a:pt x="3410" y="1153"/>
                  </a:lnTo>
                  <a:lnTo>
                    <a:pt x="3603" y="961"/>
                  </a:lnTo>
                  <a:lnTo>
                    <a:pt x="3747" y="673"/>
                  </a:lnTo>
                  <a:lnTo>
                    <a:pt x="3747" y="625"/>
                  </a:lnTo>
                  <a:lnTo>
                    <a:pt x="3699" y="577"/>
                  </a:lnTo>
                  <a:lnTo>
                    <a:pt x="3651" y="625"/>
                  </a:lnTo>
                  <a:lnTo>
                    <a:pt x="3506" y="865"/>
                  </a:lnTo>
                  <a:lnTo>
                    <a:pt x="3314" y="1057"/>
                  </a:lnTo>
                  <a:lnTo>
                    <a:pt x="3074" y="1201"/>
                  </a:lnTo>
                  <a:lnTo>
                    <a:pt x="2786" y="1297"/>
                  </a:lnTo>
                  <a:lnTo>
                    <a:pt x="2498" y="1345"/>
                  </a:lnTo>
                  <a:lnTo>
                    <a:pt x="2210" y="1394"/>
                  </a:lnTo>
                  <a:lnTo>
                    <a:pt x="1634" y="1345"/>
                  </a:lnTo>
                  <a:lnTo>
                    <a:pt x="1153" y="1201"/>
                  </a:lnTo>
                  <a:lnTo>
                    <a:pt x="913" y="1057"/>
                  </a:lnTo>
                  <a:lnTo>
                    <a:pt x="673" y="913"/>
                  </a:lnTo>
                  <a:lnTo>
                    <a:pt x="481" y="769"/>
                  </a:lnTo>
                  <a:lnTo>
                    <a:pt x="337" y="577"/>
                  </a:lnTo>
                  <a:lnTo>
                    <a:pt x="241" y="337"/>
                  </a:lnTo>
                  <a:lnTo>
                    <a:pt x="145" y="49"/>
                  </a:lnTo>
                  <a:lnTo>
                    <a:pt x="9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93"/>
            <p:cNvSpPr/>
            <p:nvPr/>
          </p:nvSpPr>
          <p:spPr>
            <a:xfrm flipH="1">
              <a:off x="2558950" y="1199425"/>
              <a:ext cx="12025" cy="13225"/>
            </a:xfrm>
            <a:custGeom>
              <a:avLst/>
              <a:gdLst/>
              <a:ahLst/>
              <a:cxnLst/>
              <a:rect l="l" t="t" r="r" b="b"/>
              <a:pathLst>
                <a:path w="481" h="529" extrusionOk="0">
                  <a:moveTo>
                    <a:pt x="193" y="0"/>
                  </a:moveTo>
                  <a:lnTo>
                    <a:pt x="193" y="48"/>
                  </a:lnTo>
                  <a:lnTo>
                    <a:pt x="48" y="48"/>
                  </a:lnTo>
                  <a:lnTo>
                    <a:pt x="0" y="96"/>
                  </a:lnTo>
                  <a:lnTo>
                    <a:pt x="0" y="144"/>
                  </a:lnTo>
                  <a:lnTo>
                    <a:pt x="48" y="144"/>
                  </a:lnTo>
                  <a:lnTo>
                    <a:pt x="96" y="192"/>
                  </a:lnTo>
                  <a:lnTo>
                    <a:pt x="96" y="144"/>
                  </a:lnTo>
                  <a:lnTo>
                    <a:pt x="145" y="144"/>
                  </a:lnTo>
                  <a:lnTo>
                    <a:pt x="193" y="192"/>
                  </a:lnTo>
                  <a:lnTo>
                    <a:pt x="241" y="192"/>
                  </a:lnTo>
                  <a:lnTo>
                    <a:pt x="289" y="240"/>
                  </a:lnTo>
                  <a:lnTo>
                    <a:pt x="337" y="240"/>
                  </a:lnTo>
                  <a:lnTo>
                    <a:pt x="337" y="288"/>
                  </a:lnTo>
                  <a:lnTo>
                    <a:pt x="337" y="336"/>
                  </a:lnTo>
                  <a:lnTo>
                    <a:pt x="385" y="384"/>
                  </a:lnTo>
                  <a:lnTo>
                    <a:pt x="385" y="432"/>
                  </a:lnTo>
                  <a:lnTo>
                    <a:pt x="337" y="480"/>
                  </a:lnTo>
                  <a:lnTo>
                    <a:pt x="337" y="528"/>
                  </a:lnTo>
                  <a:lnTo>
                    <a:pt x="433" y="528"/>
                  </a:lnTo>
                  <a:lnTo>
                    <a:pt x="481" y="336"/>
                  </a:lnTo>
                  <a:lnTo>
                    <a:pt x="481" y="192"/>
                  </a:lnTo>
                  <a:lnTo>
                    <a:pt x="337" y="48"/>
                  </a:lnTo>
                  <a:lnTo>
                    <a:pt x="289" y="48"/>
                  </a:lnTo>
                  <a:lnTo>
                    <a:pt x="24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93"/>
            <p:cNvSpPr/>
            <p:nvPr/>
          </p:nvSpPr>
          <p:spPr>
            <a:xfrm flipH="1">
              <a:off x="2644200" y="1186200"/>
              <a:ext cx="18025" cy="8425"/>
            </a:xfrm>
            <a:custGeom>
              <a:avLst/>
              <a:gdLst/>
              <a:ahLst/>
              <a:cxnLst/>
              <a:rect l="l" t="t" r="r" b="b"/>
              <a:pathLst>
                <a:path w="721" h="337" extrusionOk="0">
                  <a:moveTo>
                    <a:pt x="385" y="1"/>
                  </a:moveTo>
                  <a:lnTo>
                    <a:pt x="145" y="49"/>
                  </a:lnTo>
                  <a:lnTo>
                    <a:pt x="49" y="241"/>
                  </a:lnTo>
                  <a:lnTo>
                    <a:pt x="1" y="289"/>
                  </a:lnTo>
                  <a:lnTo>
                    <a:pt x="49" y="337"/>
                  </a:lnTo>
                  <a:lnTo>
                    <a:pt x="97" y="337"/>
                  </a:lnTo>
                  <a:lnTo>
                    <a:pt x="193" y="289"/>
                  </a:lnTo>
                  <a:lnTo>
                    <a:pt x="193" y="241"/>
                  </a:lnTo>
                  <a:lnTo>
                    <a:pt x="241" y="241"/>
                  </a:lnTo>
                  <a:lnTo>
                    <a:pt x="289" y="193"/>
                  </a:lnTo>
                  <a:lnTo>
                    <a:pt x="481" y="193"/>
                  </a:lnTo>
                  <a:lnTo>
                    <a:pt x="577" y="241"/>
                  </a:lnTo>
                  <a:lnTo>
                    <a:pt x="625" y="289"/>
                  </a:lnTo>
                  <a:lnTo>
                    <a:pt x="673" y="289"/>
                  </a:lnTo>
                  <a:lnTo>
                    <a:pt x="721" y="241"/>
                  </a:lnTo>
                  <a:lnTo>
                    <a:pt x="721" y="193"/>
                  </a:lnTo>
                  <a:lnTo>
                    <a:pt x="577" y="49"/>
                  </a:lnTo>
                  <a:lnTo>
                    <a:pt x="481"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93"/>
            <p:cNvSpPr/>
            <p:nvPr/>
          </p:nvSpPr>
          <p:spPr>
            <a:xfrm flipH="1">
              <a:off x="2304400" y="1174200"/>
              <a:ext cx="144100" cy="156100"/>
            </a:xfrm>
            <a:custGeom>
              <a:avLst/>
              <a:gdLst/>
              <a:ahLst/>
              <a:cxnLst/>
              <a:rect l="l" t="t" r="r" b="b"/>
              <a:pathLst>
                <a:path w="5764" h="6244" extrusionOk="0">
                  <a:moveTo>
                    <a:pt x="2930" y="1"/>
                  </a:moveTo>
                  <a:lnTo>
                    <a:pt x="2641" y="49"/>
                  </a:lnTo>
                  <a:lnTo>
                    <a:pt x="2401" y="97"/>
                  </a:lnTo>
                  <a:lnTo>
                    <a:pt x="2113" y="145"/>
                  </a:lnTo>
                  <a:lnTo>
                    <a:pt x="1585" y="433"/>
                  </a:lnTo>
                  <a:lnTo>
                    <a:pt x="1105" y="769"/>
                  </a:lnTo>
                  <a:lnTo>
                    <a:pt x="720" y="1201"/>
                  </a:lnTo>
                  <a:lnTo>
                    <a:pt x="384" y="1681"/>
                  </a:lnTo>
                  <a:lnTo>
                    <a:pt x="240" y="1970"/>
                  </a:ln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93"/>
            <p:cNvSpPr/>
            <p:nvPr/>
          </p:nvSpPr>
          <p:spPr>
            <a:xfrm flipH="1">
              <a:off x="2304400" y="1174200"/>
              <a:ext cx="144100" cy="156100"/>
            </a:xfrm>
            <a:custGeom>
              <a:avLst/>
              <a:gdLst/>
              <a:ahLst/>
              <a:cxnLst/>
              <a:rect l="l" t="t" r="r" b="b"/>
              <a:pathLst>
                <a:path w="5764" h="6244" fill="none" extrusionOk="0">
                  <a:moveTo>
                    <a:pt x="144" y="2306"/>
                  </a:move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794" y="145"/>
                  </a:lnTo>
                  <a:lnTo>
                    <a:pt x="3506" y="49"/>
                  </a:lnTo>
                  <a:lnTo>
                    <a:pt x="3218" y="1"/>
                  </a:lnTo>
                  <a:lnTo>
                    <a:pt x="2930" y="1"/>
                  </a:lnTo>
                  <a:lnTo>
                    <a:pt x="2641" y="49"/>
                  </a:lnTo>
                  <a:lnTo>
                    <a:pt x="2401" y="97"/>
                  </a:lnTo>
                  <a:lnTo>
                    <a:pt x="2113" y="145"/>
                  </a:lnTo>
                  <a:lnTo>
                    <a:pt x="1585" y="433"/>
                  </a:lnTo>
                  <a:lnTo>
                    <a:pt x="1105" y="769"/>
                  </a:lnTo>
                  <a:lnTo>
                    <a:pt x="720" y="1201"/>
                  </a:lnTo>
                  <a:lnTo>
                    <a:pt x="384" y="1681"/>
                  </a:lnTo>
                  <a:lnTo>
                    <a:pt x="240" y="1970"/>
                  </a:lnTo>
                  <a:lnTo>
                    <a:pt x="144" y="23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93"/>
            <p:cNvSpPr/>
            <p:nvPr/>
          </p:nvSpPr>
          <p:spPr>
            <a:xfrm flipH="1">
              <a:off x="2330825" y="1206625"/>
              <a:ext cx="84075" cy="92475"/>
            </a:xfrm>
            <a:custGeom>
              <a:avLst/>
              <a:gdLst/>
              <a:ahLst/>
              <a:cxnLst/>
              <a:rect l="l" t="t" r="r" b="b"/>
              <a:pathLst>
                <a:path w="3363" h="3699" extrusionOk="0">
                  <a:moveTo>
                    <a:pt x="1778" y="0"/>
                  </a:moveTo>
                  <a:lnTo>
                    <a:pt x="1490" y="48"/>
                  </a:lnTo>
                  <a:lnTo>
                    <a:pt x="1201" y="96"/>
                  </a:lnTo>
                  <a:lnTo>
                    <a:pt x="961" y="192"/>
                  </a:lnTo>
                  <a:lnTo>
                    <a:pt x="721" y="384"/>
                  </a:lnTo>
                  <a:lnTo>
                    <a:pt x="529" y="576"/>
                  </a:lnTo>
                  <a:lnTo>
                    <a:pt x="337" y="817"/>
                  </a:lnTo>
                  <a:lnTo>
                    <a:pt x="193" y="1057"/>
                  </a:lnTo>
                  <a:lnTo>
                    <a:pt x="49" y="1345"/>
                  </a:lnTo>
                  <a:lnTo>
                    <a:pt x="1" y="1729"/>
                  </a:lnTo>
                  <a:lnTo>
                    <a:pt x="1" y="2065"/>
                  </a:lnTo>
                  <a:lnTo>
                    <a:pt x="49" y="2401"/>
                  </a:lnTo>
                  <a:lnTo>
                    <a:pt x="145" y="2738"/>
                  </a:lnTo>
                  <a:lnTo>
                    <a:pt x="337" y="3026"/>
                  </a:lnTo>
                  <a:lnTo>
                    <a:pt x="577" y="3266"/>
                  </a:lnTo>
                  <a:lnTo>
                    <a:pt x="817" y="3458"/>
                  </a:lnTo>
                  <a:lnTo>
                    <a:pt x="1153" y="3602"/>
                  </a:lnTo>
                  <a:lnTo>
                    <a:pt x="1393" y="3650"/>
                  </a:lnTo>
                  <a:lnTo>
                    <a:pt x="1586" y="3698"/>
                  </a:lnTo>
                  <a:lnTo>
                    <a:pt x="1874" y="3650"/>
                  </a:lnTo>
                  <a:lnTo>
                    <a:pt x="2162" y="3602"/>
                  </a:lnTo>
                  <a:lnTo>
                    <a:pt x="2402" y="3458"/>
                  </a:lnTo>
                  <a:lnTo>
                    <a:pt x="2642" y="3314"/>
                  </a:lnTo>
                  <a:lnTo>
                    <a:pt x="2834" y="3122"/>
                  </a:lnTo>
                  <a:lnTo>
                    <a:pt x="3026" y="2882"/>
                  </a:lnTo>
                  <a:lnTo>
                    <a:pt x="3170" y="2642"/>
                  </a:lnTo>
                  <a:lnTo>
                    <a:pt x="3314" y="2353"/>
                  </a:lnTo>
                  <a:lnTo>
                    <a:pt x="3362" y="1969"/>
                  </a:lnTo>
                  <a:lnTo>
                    <a:pt x="3362" y="1585"/>
                  </a:lnTo>
                  <a:lnTo>
                    <a:pt x="3314" y="1249"/>
                  </a:lnTo>
                  <a:lnTo>
                    <a:pt x="3218" y="961"/>
                  </a:lnTo>
                  <a:lnTo>
                    <a:pt x="3026" y="673"/>
                  </a:lnTo>
                  <a:lnTo>
                    <a:pt x="2786" y="384"/>
                  </a:lnTo>
                  <a:lnTo>
                    <a:pt x="2546" y="192"/>
                  </a:lnTo>
                  <a:lnTo>
                    <a:pt x="2210" y="96"/>
                  </a:lnTo>
                  <a:lnTo>
                    <a:pt x="197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93"/>
            <p:cNvSpPr/>
            <p:nvPr/>
          </p:nvSpPr>
          <p:spPr>
            <a:xfrm flipH="1">
              <a:off x="2330825" y="1206625"/>
              <a:ext cx="84075" cy="92475"/>
            </a:xfrm>
            <a:custGeom>
              <a:avLst/>
              <a:gdLst/>
              <a:ahLst/>
              <a:cxnLst/>
              <a:rect l="l" t="t" r="r" b="b"/>
              <a:pathLst>
                <a:path w="3363" h="3699" fill="none" extrusionOk="0">
                  <a:moveTo>
                    <a:pt x="1778" y="0"/>
                  </a:moveTo>
                  <a:lnTo>
                    <a:pt x="1778" y="0"/>
                  </a:lnTo>
                  <a:lnTo>
                    <a:pt x="1490" y="48"/>
                  </a:lnTo>
                  <a:lnTo>
                    <a:pt x="1201" y="96"/>
                  </a:lnTo>
                  <a:lnTo>
                    <a:pt x="961" y="192"/>
                  </a:lnTo>
                  <a:lnTo>
                    <a:pt x="721" y="384"/>
                  </a:lnTo>
                  <a:lnTo>
                    <a:pt x="529" y="576"/>
                  </a:lnTo>
                  <a:lnTo>
                    <a:pt x="337" y="817"/>
                  </a:lnTo>
                  <a:lnTo>
                    <a:pt x="193" y="1057"/>
                  </a:lnTo>
                  <a:lnTo>
                    <a:pt x="49" y="1345"/>
                  </a:lnTo>
                  <a:lnTo>
                    <a:pt x="49" y="1345"/>
                  </a:lnTo>
                  <a:lnTo>
                    <a:pt x="1" y="1729"/>
                  </a:lnTo>
                  <a:lnTo>
                    <a:pt x="1" y="2065"/>
                  </a:lnTo>
                  <a:lnTo>
                    <a:pt x="49" y="2401"/>
                  </a:lnTo>
                  <a:lnTo>
                    <a:pt x="145" y="2738"/>
                  </a:lnTo>
                  <a:lnTo>
                    <a:pt x="337" y="3026"/>
                  </a:lnTo>
                  <a:lnTo>
                    <a:pt x="577" y="3266"/>
                  </a:lnTo>
                  <a:lnTo>
                    <a:pt x="817" y="3458"/>
                  </a:lnTo>
                  <a:lnTo>
                    <a:pt x="1153" y="3602"/>
                  </a:lnTo>
                  <a:lnTo>
                    <a:pt x="1153" y="3602"/>
                  </a:lnTo>
                  <a:lnTo>
                    <a:pt x="1393" y="3650"/>
                  </a:lnTo>
                  <a:lnTo>
                    <a:pt x="1586" y="3698"/>
                  </a:lnTo>
                  <a:lnTo>
                    <a:pt x="1586" y="3698"/>
                  </a:lnTo>
                  <a:lnTo>
                    <a:pt x="1874" y="3650"/>
                  </a:lnTo>
                  <a:lnTo>
                    <a:pt x="2162" y="3602"/>
                  </a:lnTo>
                  <a:lnTo>
                    <a:pt x="2402" y="3458"/>
                  </a:lnTo>
                  <a:lnTo>
                    <a:pt x="2642" y="3314"/>
                  </a:lnTo>
                  <a:lnTo>
                    <a:pt x="2834" y="3122"/>
                  </a:lnTo>
                  <a:lnTo>
                    <a:pt x="3026" y="2882"/>
                  </a:lnTo>
                  <a:lnTo>
                    <a:pt x="3170" y="2642"/>
                  </a:lnTo>
                  <a:lnTo>
                    <a:pt x="3314" y="2353"/>
                  </a:lnTo>
                  <a:lnTo>
                    <a:pt x="3314" y="2353"/>
                  </a:lnTo>
                  <a:lnTo>
                    <a:pt x="3362" y="1969"/>
                  </a:lnTo>
                  <a:lnTo>
                    <a:pt x="3362" y="1585"/>
                  </a:lnTo>
                  <a:lnTo>
                    <a:pt x="3314" y="1249"/>
                  </a:lnTo>
                  <a:lnTo>
                    <a:pt x="3218" y="961"/>
                  </a:lnTo>
                  <a:lnTo>
                    <a:pt x="3026" y="673"/>
                  </a:lnTo>
                  <a:lnTo>
                    <a:pt x="2786" y="384"/>
                  </a:lnTo>
                  <a:lnTo>
                    <a:pt x="2546" y="192"/>
                  </a:lnTo>
                  <a:lnTo>
                    <a:pt x="2210" y="96"/>
                  </a:lnTo>
                  <a:lnTo>
                    <a:pt x="2210" y="96"/>
                  </a:lnTo>
                  <a:lnTo>
                    <a:pt x="1970" y="0"/>
                  </a:lnTo>
                  <a:lnTo>
                    <a:pt x="17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93"/>
            <p:cNvSpPr/>
            <p:nvPr/>
          </p:nvSpPr>
          <p:spPr>
            <a:xfrm flipH="1">
              <a:off x="2315225" y="1228225"/>
              <a:ext cx="25" cy="1225"/>
            </a:xfrm>
            <a:custGeom>
              <a:avLst/>
              <a:gdLst/>
              <a:ahLst/>
              <a:cxnLst/>
              <a:rect l="l" t="t" r="r" b="b"/>
              <a:pathLst>
                <a:path w="1" h="49" extrusionOk="0">
                  <a:moveTo>
                    <a:pt x="1" y="49"/>
                  </a:moveTo>
                  <a:lnTo>
                    <a:pt x="1" y="1"/>
                  </a:lnTo>
                  <a:lnTo>
                    <a:pt x="1"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93"/>
            <p:cNvSpPr/>
            <p:nvPr/>
          </p:nvSpPr>
          <p:spPr>
            <a:xfrm flipH="1">
              <a:off x="2304400" y="1219825"/>
              <a:ext cx="1225" cy="25"/>
            </a:xfrm>
            <a:custGeom>
              <a:avLst/>
              <a:gdLst/>
              <a:ahLst/>
              <a:cxnLst/>
              <a:rect l="l" t="t" r="r" b="b"/>
              <a:pathLst>
                <a:path w="49" h="1" extrusionOk="0">
                  <a:moveTo>
                    <a:pt x="0" y="0"/>
                  </a:moveTo>
                  <a:lnTo>
                    <a:pt x="48"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93"/>
            <p:cNvSpPr/>
            <p:nvPr/>
          </p:nvSpPr>
          <p:spPr>
            <a:xfrm flipH="1">
              <a:off x="2441275" y="1237825"/>
              <a:ext cx="79275" cy="66075"/>
            </a:xfrm>
            <a:custGeom>
              <a:avLst/>
              <a:gdLst/>
              <a:ahLst/>
              <a:cxnLst/>
              <a:rect l="l" t="t" r="r" b="b"/>
              <a:pathLst>
                <a:path w="3171" h="2643" extrusionOk="0">
                  <a:moveTo>
                    <a:pt x="1681" y="1"/>
                  </a:moveTo>
                  <a:lnTo>
                    <a:pt x="1345" y="49"/>
                  </a:lnTo>
                  <a:lnTo>
                    <a:pt x="1009" y="97"/>
                  </a:lnTo>
                  <a:lnTo>
                    <a:pt x="721" y="241"/>
                  </a:lnTo>
                  <a:lnTo>
                    <a:pt x="481" y="433"/>
                  </a:lnTo>
                  <a:lnTo>
                    <a:pt x="289" y="625"/>
                  </a:lnTo>
                  <a:lnTo>
                    <a:pt x="97" y="865"/>
                  </a:lnTo>
                  <a:lnTo>
                    <a:pt x="49" y="1105"/>
                  </a:lnTo>
                  <a:lnTo>
                    <a:pt x="1" y="1346"/>
                  </a:lnTo>
                  <a:lnTo>
                    <a:pt x="49" y="1634"/>
                  </a:lnTo>
                  <a:lnTo>
                    <a:pt x="145" y="1874"/>
                  </a:lnTo>
                  <a:lnTo>
                    <a:pt x="289" y="2066"/>
                  </a:lnTo>
                  <a:lnTo>
                    <a:pt x="529" y="2258"/>
                  </a:lnTo>
                  <a:lnTo>
                    <a:pt x="769" y="2402"/>
                  </a:lnTo>
                  <a:lnTo>
                    <a:pt x="1057" y="2546"/>
                  </a:lnTo>
                  <a:lnTo>
                    <a:pt x="1345" y="2594"/>
                  </a:lnTo>
                  <a:lnTo>
                    <a:pt x="1681" y="2642"/>
                  </a:lnTo>
                  <a:lnTo>
                    <a:pt x="1777" y="2642"/>
                  </a:lnTo>
                  <a:lnTo>
                    <a:pt x="2162" y="2546"/>
                  </a:lnTo>
                  <a:lnTo>
                    <a:pt x="2546" y="2450"/>
                  </a:lnTo>
                  <a:lnTo>
                    <a:pt x="2882" y="2258"/>
                  </a:lnTo>
                  <a:lnTo>
                    <a:pt x="3170" y="2018"/>
                  </a:lnTo>
                  <a:lnTo>
                    <a:pt x="2978" y="1634"/>
                  </a:lnTo>
                  <a:lnTo>
                    <a:pt x="2930" y="1201"/>
                  </a:lnTo>
                  <a:lnTo>
                    <a:pt x="2882" y="769"/>
                  </a:lnTo>
                  <a:lnTo>
                    <a:pt x="2882" y="337"/>
                  </a:lnTo>
                  <a:lnTo>
                    <a:pt x="2642" y="193"/>
                  </a:lnTo>
                  <a:lnTo>
                    <a:pt x="2402" y="97"/>
                  </a:lnTo>
                  <a:lnTo>
                    <a:pt x="2066"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93"/>
            <p:cNvSpPr/>
            <p:nvPr/>
          </p:nvSpPr>
          <p:spPr>
            <a:xfrm flipH="1">
              <a:off x="2441275" y="1237825"/>
              <a:ext cx="79275" cy="66075"/>
            </a:xfrm>
            <a:custGeom>
              <a:avLst/>
              <a:gdLst/>
              <a:ahLst/>
              <a:cxnLst/>
              <a:rect l="l" t="t" r="r" b="b"/>
              <a:pathLst>
                <a:path w="3171" h="2643" fill="none" extrusionOk="0">
                  <a:moveTo>
                    <a:pt x="1777" y="1"/>
                  </a:moveTo>
                  <a:lnTo>
                    <a:pt x="1777" y="1"/>
                  </a:lnTo>
                  <a:lnTo>
                    <a:pt x="1681" y="1"/>
                  </a:lnTo>
                  <a:lnTo>
                    <a:pt x="1681" y="1"/>
                  </a:lnTo>
                  <a:lnTo>
                    <a:pt x="1345" y="49"/>
                  </a:lnTo>
                  <a:lnTo>
                    <a:pt x="1009" y="97"/>
                  </a:lnTo>
                  <a:lnTo>
                    <a:pt x="721" y="241"/>
                  </a:lnTo>
                  <a:lnTo>
                    <a:pt x="481" y="433"/>
                  </a:lnTo>
                  <a:lnTo>
                    <a:pt x="289" y="625"/>
                  </a:lnTo>
                  <a:lnTo>
                    <a:pt x="97" y="865"/>
                  </a:lnTo>
                  <a:lnTo>
                    <a:pt x="49" y="1105"/>
                  </a:lnTo>
                  <a:lnTo>
                    <a:pt x="1" y="1346"/>
                  </a:lnTo>
                  <a:lnTo>
                    <a:pt x="1" y="1346"/>
                  </a:lnTo>
                  <a:lnTo>
                    <a:pt x="49" y="1634"/>
                  </a:lnTo>
                  <a:lnTo>
                    <a:pt x="145" y="1874"/>
                  </a:lnTo>
                  <a:lnTo>
                    <a:pt x="289" y="2066"/>
                  </a:lnTo>
                  <a:lnTo>
                    <a:pt x="529" y="2258"/>
                  </a:lnTo>
                  <a:lnTo>
                    <a:pt x="769" y="2402"/>
                  </a:lnTo>
                  <a:lnTo>
                    <a:pt x="1057" y="2546"/>
                  </a:lnTo>
                  <a:lnTo>
                    <a:pt x="1345" y="2594"/>
                  </a:lnTo>
                  <a:lnTo>
                    <a:pt x="1681" y="2642"/>
                  </a:lnTo>
                  <a:lnTo>
                    <a:pt x="1681" y="2642"/>
                  </a:lnTo>
                  <a:lnTo>
                    <a:pt x="1777" y="2642"/>
                  </a:lnTo>
                  <a:lnTo>
                    <a:pt x="1777" y="2642"/>
                  </a:lnTo>
                  <a:lnTo>
                    <a:pt x="2162" y="2546"/>
                  </a:lnTo>
                  <a:lnTo>
                    <a:pt x="2546" y="2450"/>
                  </a:lnTo>
                  <a:lnTo>
                    <a:pt x="2882" y="2258"/>
                  </a:lnTo>
                  <a:lnTo>
                    <a:pt x="3170" y="2018"/>
                  </a:lnTo>
                  <a:lnTo>
                    <a:pt x="3170" y="2018"/>
                  </a:lnTo>
                  <a:lnTo>
                    <a:pt x="2978" y="1634"/>
                  </a:lnTo>
                  <a:lnTo>
                    <a:pt x="2930" y="1201"/>
                  </a:lnTo>
                  <a:lnTo>
                    <a:pt x="2882" y="769"/>
                  </a:lnTo>
                  <a:lnTo>
                    <a:pt x="2882" y="337"/>
                  </a:lnTo>
                  <a:lnTo>
                    <a:pt x="2882" y="337"/>
                  </a:lnTo>
                  <a:lnTo>
                    <a:pt x="2642" y="193"/>
                  </a:lnTo>
                  <a:lnTo>
                    <a:pt x="2402" y="97"/>
                  </a:lnTo>
                  <a:lnTo>
                    <a:pt x="2066" y="1"/>
                  </a:lnTo>
                  <a:lnTo>
                    <a:pt x="17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93"/>
            <p:cNvSpPr/>
            <p:nvPr/>
          </p:nvSpPr>
          <p:spPr>
            <a:xfrm flipH="1">
              <a:off x="2434075" y="1246250"/>
              <a:ext cx="14425" cy="42025"/>
            </a:xfrm>
            <a:custGeom>
              <a:avLst/>
              <a:gdLst/>
              <a:ahLst/>
              <a:cxnLst/>
              <a:rect l="l" t="t" r="r" b="b"/>
              <a:pathLst>
                <a:path w="577" h="1681" extrusionOk="0">
                  <a:moveTo>
                    <a:pt x="0" y="0"/>
                  </a:moveTo>
                  <a:lnTo>
                    <a:pt x="0" y="432"/>
                  </a:lnTo>
                  <a:lnTo>
                    <a:pt x="48" y="864"/>
                  </a:lnTo>
                  <a:lnTo>
                    <a:pt x="96" y="1297"/>
                  </a:lnTo>
                  <a:lnTo>
                    <a:pt x="288" y="1681"/>
                  </a:lnTo>
                  <a:lnTo>
                    <a:pt x="384" y="1537"/>
                  </a:lnTo>
                  <a:lnTo>
                    <a:pt x="480" y="1345"/>
                  </a:lnTo>
                  <a:lnTo>
                    <a:pt x="576" y="1105"/>
                  </a:lnTo>
                  <a:lnTo>
                    <a:pt x="576" y="913"/>
                  </a:lnTo>
                  <a:lnTo>
                    <a:pt x="528" y="624"/>
                  </a:lnTo>
                  <a:lnTo>
                    <a:pt x="432" y="384"/>
                  </a:lnTo>
                  <a:lnTo>
                    <a:pt x="240" y="192"/>
                  </a:lnTo>
                  <a:lnTo>
                    <a:pt x="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93"/>
            <p:cNvSpPr/>
            <p:nvPr/>
          </p:nvSpPr>
          <p:spPr>
            <a:xfrm flipH="1">
              <a:off x="2434075" y="1246250"/>
              <a:ext cx="14425" cy="42025"/>
            </a:xfrm>
            <a:custGeom>
              <a:avLst/>
              <a:gdLst/>
              <a:ahLst/>
              <a:cxnLst/>
              <a:rect l="l" t="t" r="r" b="b"/>
              <a:pathLst>
                <a:path w="577" h="1681" fill="none" extrusionOk="0">
                  <a:moveTo>
                    <a:pt x="0" y="0"/>
                  </a:moveTo>
                  <a:lnTo>
                    <a:pt x="0" y="0"/>
                  </a:lnTo>
                  <a:lnTo>
                    <a:pt x="0" y="432"/>
                  </a:lnTo>
                  <a:lnTo>
                    <a:pt x="48" y="864"/>
                  </a:lnTo>
                  <a:lnTo>
                    <a:pt x="96" y="1297"/>
                  </a:lnTo>
                  <a:lnTo>
                    <a:pt x="288" y="1681"/>
                  </a:lnTo>
                  <a:lnTo>
                    <a:pt x="288" y="1681"/>
                  </a:lnTo>
                  <a:lnTo>
                    <a:pt x="384" y="1537"/>
                  </a:lnTo>
                  <a:lnTo>
                    <a:pt x="480" y="1345"/>
                  </a:lnTo>
                  <a:lnTo>
                    <a:pt x="576" y="1105"/>
                  </a:lnTo>
                  <a:lnTo>
                    <a:pt x="576" y="913"/>
                  </a:lnTo>
                  <a:lnTo>
                    <a:pt x="576" y="913"/>
                  </a:lnTo>
                  <a:lnTo>
                    <a:pt x="528" y="624"/>
                  </a:lnTo>
                  <a:lnTo>
                    <a:pt x="432" y="384"/>
                  </a:lnTo>
                  <a:lnTo>
                    <a:pt x="240" y="19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93"/>
            <p:cNvSpPr/>
            <p:nvPr/>
          </p:nvSpPr>
          <p:spPr>
            <a:xfrm flipH="1">
              <a:off x="2645400" y="1024125"/>
              <a:ext cx="84050" cy="37250"/>
            </a:xfrm>
            <a:custGeom>
              <a:avLst/>
              <a:gdLst/>
              <a:ahLst/>
              <a:cxnLst/>
              <a:rect l="l" t="t" r="r" b="b"/>
              <a:pathLst>
                <a:path w="3362" h="1490" extrusionOk="0">
                  <a:moveTo>
                    <a:pt x="1825" y="0"/>
                  </a:moveTo>
                  <a:lnTo>
                    <a:pt x="1585" y="48"/>
                  </a:lnTo>
                  <a:lnTo>
                    <a:pt x="1345" y="96"/>
                  </a:lnTo>
                  <a:lnTo>
                    <a:pt x="1057" y="192"/>
                  </a:lnTo>
                  <a:lnTo>
                    <a:pt x="865" y="289"/>
                  </a:lnTo>
                  <a:lnTo>
                    <a:pt x="624" y="433"/>
                  </a:lnTo>
                  <a:lnTo>
                    <a:pt x="432" y="625"/>
                  </a:lnTo>
                  <a:lnTo>
                    <a:pt x="288" y="817"/>
                  </a:lnTo>
                  <a:lnTo>
                    <a:pt x="144" y="1057"/>
                  </a:lnTo>
                  <a:lnTo>
                    <a:pt x="0" y="1297"/>
                  </a:lnTo>
                  <a:lnTo>
                    <a:pt x="0" y="1393"/>
                  </a:lnTo>
                  <a:lnTo>
                    <a:pt x="96" y="1441"/>
                  </a:lnTo>
                  <a:lnTo>
                    <a:pt x="192" y="1489"/>
                  </a:lnTo>
                  <a:lnTo>
                    <a:pt x="288" y="1393"/>
                  </a:lnTo>
                  <a:lnTo>
                    <a:pt x="384" y="1201"/>
                  </a:lnTo>
                  <a:lnTo>
                    <a:pt x="528" y="1057"/>
                  </a:lnTo>
                  <a:lnTo>
                    <a:pt x="817" y="769"/>
                  </a:lnTo>
                  <a:lnTo>
                    <a:pt x="1201" y="529"/>
                  </a:lnTo>
                  <a:lnTo>
                    <a:pt x="1633" y="433"/>
                  </a:lnTo>
                  <a:lnTo>
                    <a:pt x="2017" y="385"/>
                  </a:lnTo>
                  <a:lnTo>
                    <a:pt x="2209" y="433"/>
                  </a:lnTo>
                  <a:lnTo>
                    <a:pt x="2449" y="481"/>
                  </a:lnTo>
                  <a:lnTo>
                    <a:pt x="2642" y="625"/>
                  </a:lnTo>
                  <a:lnTo>
                    <a:pt x="2786" y="817"/>
                  </a:lnTo>
                  <a:lnTo>
                    <a:pt x="2930" y="1009"/>
                  </a:lnTo>
                  <a:lnTo>
                    <a:pt x="3074" y="1201"/>
                  </a:lnTo>
                  <a:lnTo>
                    <a:pt x="3122" y="1297"/>
                  </a:lnTo>
                  <a:lnTo>
                    <a:pt x="3266" y="1297"/>
                  </a:lnTo>
                  <a:lnTo>
                    <a:pt x="3362" y="1201"/>
                  </a:lnTo>
                  <a:lnTo>
                    <a:pt x="3362" y="1105"/>
                  </a:lnTo>
                  <a:lnTo>
                    <a:pt x="3362" y="1057"/>
                  </a:lnTo>
                  <a:lnTo>
                    <a:pt x="3218" y="817"/>
                  </a:lnTo>
                  <a:lnTo>
                    <a:pt x="3026" y="577"/>
                  </a:lnTo>
                  <a:lnTo>
                    <a:pt x="2834" y="385"/>
                  </a:lnTo>
                  <a:lnTo>
                    <a:pt x="2593" y="240"/>
                  </a:lnTo>
                  <a:lnTo>
                    <a:pt x="2353" y="144"/>
                  </a:lnTo>
                  <a:lnTo>
                    <a:pt x="2113" y="48"/>
                  </a:lnTo>
                  <a:lnTo>
                    <a:pt x="182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93"/>
            <p:cNvSpPr/>
            <p:nvPr/>
          </p:nvSpPr>
          <p:spPr>
            <a:xfrm flipH="1">
              <a:off x="2446075" y="1051725"/>
              <a:ext cx="79275" cy="45650"/>
            </a:xfrm>
            <a:custGeom>
              <a:avLst/>
              <a:gdLst/>
              <a:ahLst/>
              <a:cxnLst/>
              <a:rect l="l" t="t" r="r" b="b"/>
              <a:pathLst>
                <a:path w="3171" h="1826" extrusionOk="0">
                  <a:moveTo>
                    <a:pt x="1009" y="1"/>
                  </a:moveTo>
                  <a:lnTo>
                    <a:pt x="769" y="49"/>
                  </a:lnTo>
                  <a:lnTo>
                    <a:pt x="529" y="145"/>
                  </a:lnTo>
                  <a:lnTo>
                    <a:pt x="289" y="289"/>
                  </a:lnTo>
                  <a:lnTo>
                    <a:pt x="48" y="433"/>
                  </a:lnTo>
                  <a:lnTo>
                    <a:pt x="48" y="529"/>
                  </a:lnTo>
                  <a:lnTo>
                    <a:pt x="0" y="577"/>
                  </a:lnTo>
                  <a:lnTo>
                    <a:pt x="48" y="673"/>
                  </a:lnTo>
                  <a:lnTo>
                    <a:pt x="193" y="721"/>
                  </a:lnTo>
                  <a:lnTo>
                    <a:pt x="241" y="721"/>
                  </a:lnTo>
                  <a:lnTo>
                    <a:pt x="289" y="673"/>
                  </a:lnTo>
                  <a:lnTo>
                    <a:pt x="481" y="529"/>
                  </a:lnTo>
                  <a:lnTo>
                    <a:pt x="673" y="433"/>
                  </a:lnTo>
                  <a:lnTo>
                    <a:pt x="865" y="385"/>
                  </a:lnTo>
                  <a:lnTo>
                    <a:pt x="1057" y="337"/>
                  </a:lnTo>
                  <a:lnTo>
                    <a:pt x="1297" y="337"/>
                  </a:lnTo>
                  <a:lnTo>
                    <a:pt x="1489" y="385"/>
                  </a:lnTo>
                  <a:lnTo>
                    <a:pt x="1873" y="529"/>
                  </a:lnTo>
                  <a:lnTo>
                    <a:pt x="2210" y="721"/>
                  </a:lnTo>
                  <a:lnTo>
                    <a:pt x="2546" y="1009"/>
                  </a:lnTo>
                  <a:lnTo>
                    <a:pt x="2786" y="1346"/>
                  </a:lnTo>
                  <a:lnTo>
                    <a:pt x="2834" y="1538"/>
                  </a:lnTo>
                  <a:lnTo>
                    <a:pt x="2882" y="1730"/>
                  </a:lnTo>
                  <a:lnTo>
                    <a:pt x="2978" y="1826"/>
                  </a:lnTo>
                  <a:lnTo>
                    <a:pt x="3074" y="1826"/>
                  </a:lnTo>
                  <a:lnTo>
                    <a:pt x="3170" y="1730"/>
                  </a:lnTo>
                  <a:lnTo>
                    <a:pt x="3170" y="1634"/>
                  </a:lnTo>
                  <a:lnTo>
                    <a:pt x="3122" y="1394"/>
                  </a:lnTo>
                  <a:lnTo>
                    <a:pt x="3026" y="1154"/>
                  </a:lnTo>
                  <a:lnTo>
                    <a:pt x="2930" y="961"/>
                  </a:lnTo>
                  <a:lnTo>
                    <a:pt x="2786" y="769"/>
                  </a:lnTo>
                  <a:lnTo>
                    <a:pt x="2642" y="577"/>
                  </a:lnTo>
                  <a:lnTo>
                    <a:pt x="2450" y="385"/>
                  </a:lnTo>
                  <a:lnTo>
                    <a:pt x="2017" y="145"/>
                  </a:lnTo>
                  <a:lnTo>
                    <a:pt x="1777" y="49"/>
                  </a:lnTo>
                  <a:lnTo>
                    <a:pt x="1489" y="49"/>
                  </a:lnTo>
                  <a:lnTo>
                    <a:pt x="124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93"/>
            <p:cNvSpPr/>
            <p:nvPr/>
          </p:nvSpPr>
          <p:spPr>
            <a:xfrm flipH="1">
              <a:off x="2709025" y="1174200"/>
              <a:ext cx="85275" cy="67250"/>
            </a:xfrm>
            <a:custGeom>
              <a:avLst/>
              <a:gdLst/>
              <a:ahLst/>
              <a:cxnLst/>
              <a:rect l="l" t="t" r="r" b="b"/>
              <a:pathLst>
                <a:path w="3411" h="2690" extrusionOk="0">
                  <a:moveTo>
                    <a:pt x="1201" y="1"/>
                  </a:moveTo>
                  <a:lnTo>
                    <a:pt x="961" y="49"/>
                  </a:lnTo>
                  <a:lnTo>
                    <a:pt x="721" y="97"/>
                  </a:lnTo>
                  <a:lnTo>
                    <a:pt x="529" y="241"/>
                  </a:lnTo>
                  <a:lnTo>
                    <a:pt x="385" y="337"/>
                  </a:lnTo>
                  <a:lnTo>
                    <a:pt x="193" y="481"/>
                  </a:lnTo>
                  <a:lnTo>
                    <a:pt x="97" y="673"/>
                  </a:lnTo>
                  <a:lnTo>
                    <a:pt x="49" y="865"/>
                  </a:lnTo>
                  <a:lnTo>
                    <a:pt x="1" y="1153"/>
                  </a:lnTo>
                  <a:lnTo>
                    <a:pt x="1" y="1393"/>
                  </a:lnTo>
                  <a:lnTo>
                    <a:pt x="97" y="1681"/>
                  </a:lnTo>
                  <a:lnTo>
                    <a:pt x="289" y="1922"/>
                  </a:lnTo>
                  <a:lnTo>
                    <a:pt x="481" y="2114"/>
                  </a:lnTo>
                  <a:lnTo>
                    <a:pt x="721" y="2306"/>
                  </a:lnTo>
                  <a:lnTo>
                    <a:pt x="1009" y="2450"/>
                  </a:lnTo>
                  <a:lnTo>
                    <a:pt x="1345" y="2594"/>
                  </a:lnTo>
                  <a:lnTo>
                    <a:pt x="1634" y="2642"/>
                  </a:lnTo>
                  <a:lnTo>
                    <a:pt x="1922" y="2690"/>
                  </a:lnTo>
                  <a:lnTo>
                    <a:pt x="2162" y="2642"/>
                  </a:lnTo>
                  <a:lnTo>
                    <a:pt x="2402" y="2594"/>
                  </a:lnTo>
                  <a:lnTo>
                    <a:pt x="2642" y="2546"/>
                  </a:lnTo>
                  <a:lnTo>
                    <a:pt x="2834" y="2402"/>
                  </a:lnTo>
                  <a:lnTo>
                    <a:pt x="3026" y="2306"/>
                  </a:lnTo>
                  <a:lnTo>
                    <a:pt x="3170" y="2162"/>
                  </a:lnTo>
                  <a:lnTo>
                    <a:pt x="3266" y="1970"/>
                  </a:lnTo>
                  <a:lnTo>
                    <a:pt x="3363" y="1777"/>
                  </a:lnTo>
                  <a:lnTo>
                    <a:pt x="3411" y="1489"/>
                  </a:lnTo>
                  <a:lnTo>
                    <a:pt x="3363" y="1249"/>
                  </a:lnTo>
                  <a:lnTo>
                    <a:pt x="3266" y="1009"/>
                  </a:lnTo>
                  <a:lnTo>
                    <a:pt x="3122" y="721"/>
                  </a:lnTo>
                  <a:lnTo>
                    <a:pt x="2882" y="529"/>
                  </a:lnTo>
                  <a:lnTo>
                    <a:pt x="2642" y="337"/>
                  </a:lnTo>
                  <a:lnTo>
                    <a:pt x="2354" y="193"/>
                  </a:lnTo>
                  <a:lnTo>
                    <a:pt x="2018" y="49"/>
                  </a:lnTo>
                  <a:lnTo>
                    <a:pt x="1730"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93"/>
            <p:cNvSpPr/>
            <p:nvPr/>
          </p:nvSpPr>
          <p:spPr>
            <a:xfrm flipH="1">
              <a:off x="2709025" y="1174200"/>
              <a:ext cx="85275" cy="67250"/>
            </a:xfrm>
            <a:custGeom>
              <a:avLst/>
              <a:gdLst/>
              <a:ahLst/>
              <a:cxnLst/>
              <a:rect l="l" t="t" r="r" b="b"/>
              <a:pathLst>
                <a:path w="3411" h="2690" fill="none" extrusionOk="0">
                  <a:moveTo>
                    <a:pt x="1442" y="1"/>
                  </a:moveTo>
                  <a:lnTo>
                    <a:pt x="1442" y="1"/>
                  </a:lnTo>
                  <a:lnTo>
                    <a:pt x="1201" y="1"/>
                  </a:lnTo>
                  <a:lnTo>
                    <a:pt x="961" y="49"/>
                  </a:lnTo>
                  <a:lnTo>
                    <a:pt x="721" y="97"/>
                  </a:lnTo>
                  <a:lnTo>
                    <a:pt x="529" y="241"/>
                  </a:lnTo>
                  <a:lnTo>
                    <a:pt x="385" y="337"/>
                  </a:lnTo>
                  <a:lnTo>
                    <a:pt x="193" y="481"/>
                  </a:lnTo>
                  <a:lnTo>
                    <a:pt x="97" y="673"/>
                  </a:lnTo>
                  <a:lnTo>
                    <a:pt x="49" y="865"/>
                  </a:lnTo>
                  <a:lnTo>
                    <a:pt x="49" y="865"/>
                  </a:lnTo>
                  <a:lnTo>
                    <a:pt x="1" y="1153"/>
                  </a:lnTo>
                  <a:lnTo>
                    <a:pt x="1" y="1393"/>
                  </a:lnTo>
                  <a:lnTo>
                    <a:pt x="97" y="1681"/>
                  </a:lnTo>
                  <a:lnTo>
                    <a:pt x="289" y="1922"/>
                  </a:lnTo>
                  <a:lnTo>
                    <a:pt x="481" y="2114"/>
                  </a:lnTo>
                  <a:lnTo>
                    <a:pt x="721" y="2306"/>
                  </a:lnTo>
                  <a:lnTo>
                    <a:pt x="1009" y="2450"/>
                  </a:lnTo>
                  <a:lnTo>
                    <a:pt x="1345" y="2594"/>
                  </a:lnTo>
                  <a:lnTo>
                    <a:pt x="1345" y="2594"/>
                  </a:lnTo>
                  <a:lnTo>
                    <a:pt x="1634" y="2642"/>
                  </a:lnTo>
                  <a:lnTo>
                    <a:pt x="1922" y="2690"/>
                  </a:lnTo>
                  <a:lnTo>
                    <a:pt x="1922" y="2690"/>
                  </a:lnTo>
                  <a:lnTo>
                    <a:pt x="2162" y="2642"/>
                  </a:lnTo>
                  <a:lnTo>
                    <a:pt x="2402" y="2594"/>
                  </a:lnTo>
                  <a:lnTo>
                    <a:pt x="2642" y="2546"/>
                  </a:lnTo>
                  <a:lnTo>
                    <a:pt x="2834" y="2402"/>
                  </a:lnTo>
                  <a:lnTo>
                    <a:pt x="3026" y="2306"/>
                  </a:lnTo>
                  <a:lnTo>
                    <a:pt x="3170" y="2162"/>
                  </a:lnTo>
                  <a:lnTo>
                    <a:pt x="3266" y="1970"/>
                  </a:lnTo>
                  <a:lnTo>
                    <a:pt x="3363" y="1777"/>
                  </a:lnTo>
                  <a:lnTo>
                    <a:pt x="3363" y="1777"/>
                  </a:lnTo>
                  <a:lnTo>
                    <a:pt x="3411" y="1489"/>
                  </a:lnTo>
                  <a:lnTo>
                    <a:pt x="3363" y="1249"/>
                  </a:lnTo>
                  <a:lnTo>
                    <a:pt x="3266" y="1009"/>
                  </a:lnTo>
                  <a:lnTo>
                    <a:pt x="3122" y="721"/>
                  </a:lnTo>
                  <a:lnTo>
                    <a:pt x="2882" y="529"/>
                  </a:lnTo>
                  <a:lnTo>
                    <a:pt x="2642" y="337"/>
                  </a:lnTo>
                  <a:lnTo>
                    <a:pt x="2354" y="193"/>
                  </a:lnTo>
                  <a:lnTo>
                    <a:pt x="2018" y="49"/>
                  </a:lnTo>
                  <a:lnTo>
                    <a:pt x="2018" y="49"/>
                  </a:lnTo>
                  <a:lnTo>
                    <a:pt x="1730" y="1"/>
                  </a:lnTo>
                  <a:lnTo>
                    <a:pt x="14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93"/>
            <p:cNvSpPr/>
            <p:nvPr/>
          </p:nvSpPr>
          <p:spPr>
            <a:xfrm flipH="1">
              <a:off x="2452100" y="1105775"/>
              <a:ext cx="100875" cy="121275"/>
            </a:xfrm>
            <a:custGeom>
              <a:avLst/>
              <a:gdLst/>
              <a:ahLst/>
              <a:cxnLst/>
              <a:rect l="l" t="t" r="r" b="b"/>
              <a:pathLst>
                <a:path w="4035" h="4851" extrusionOk="0">
                  <a:moveTo>
                    <a:pt x="2018" y="0"/>
                  </a:moveTo>
                  <a:lnTo>
                    <a:pt x="1634" y="96"/>
                  </a:lnTo>
                  <a:lnTo>
                    <a:pt x="1298" y="192"/>
                  </a:lnTo>
                  <a:lnTo>
                    <a:pt x="961" y="384"/>
                  </a:lnTo>
                  <a:lnTo>
                    <a:pt x="721" y="624"/>
                  </a:lnTo>
                  <a:lnTo>
                    <a:pt x="481" y="913"/>
                  </a:lnTo>
                  <a:lnTo>
                    <a:pt x="289" y="1249"/>
                  </a:lnTo>
                  <a:lnTo>
                    <a:pt x="193" y="1633"/>
                  </a:lnTo>
                  <a:lnTo>
                    <a:pt x="49" y="2641"/>
                  </a:lnTo>
                  <a:lnTo>
                    <a:pt x="1" y="3026"/>
                  </a:lnTo>
                  <a:lnTo>
                    <a:pt x="49" y="3410"/>
                  </a:lnTo>
                  <a:lnTo>
                    <a:pt x="193" y="3746"/>
                  </a:lnTo>
                  <a:lnTo>
                    <a:pt x="385" y="4082"/>
                  </a:lnTo>
                  <a:lnTo>
                    <a:pt x="625" y="4370"/>
                  </a:lnTo>
                  <a:lnTo>
                    <a:pt x="913" y="4562"/>
                  </a:lnTo>
                  <a:lnTo>
                    <a:pt x="1249" y="4755"/>
                  </a:lnTo>
                  <a:lnTo>
                    <a:pt x="1634" y="4851"/>
                  </a:lnTo>
                  <a:lnTo>
                    <a:pt x="2018" y="4851"/>
                  </a:lnTo>
                  <a:lnTo>
                    <a:pt x="2402" y="4803"/>
                  </a:lnTo>
                  <a:lnTo>
                    <a:pt x="2738" y="4707"/>
                  </a:lnTo>
                  <a:lnTo>
                    <a:pt x="3074" y="4514"/>
                  </a:lnTo>
                  <a:lnTo>
                    <a:pt x="3315" y="4274"/>
                  </a:lnTo>
                  <a:lnTo>
                    <a:pt x="3555" y="3986"/>
                  </a:lnTo>
                  <a:lnTo>
                    <a:pt x="3747" y="3650"/>
                  </a:lnTo>
                  <a:lnTo>
                    <a:pt x="3843" y="3266"/>
                  </a:lnTo>
                  <a:lnTo>
                    <a:pt x="3987" y="2257"/>
                  </a:lnTo>
                  <a:lnTo>
                    <a:pt x="4035" y="1873"/>
                  </a:lnTo>
                  <a:lnTo>
                    <a:pt x="3987" y="1489"/>
                  </a:lnTo>
                  <a:lnTo>
                    <a:pt x="3843" y="1153"/>
                  </a:lnTo>
                  <a:lnTo>
                    <a:pt x="3651" y="817"/>
                  </a:lnTo>
                  <a:lnTo>
                    <a:pt x="3411" y="528"/>
                  </a:lnTo>
                  <a:lnTo>
                    <a:pt x="3122" y="336"/>
                  </a:lnTo>
                  <a:lnTo>
                    <a:pt x="2786" y="144"/>
                  </a:lnTo>
                  <a:lnTo>
                    <a:pt x="2402" y="48"/>
                  </a:lnTo>
                  <a:lnTo>
                    <a:pt x="20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93"/>
            <p:cNvSpPr/>
            <p:nvPr/>
          </p:nvSpPr>
          <p:spPr>
            <a:xfrm flipH="1">
              <a:off x="2479700" y="1112975"/>
              <a:ext cx="73275" cy="104475"/>
            </a:xfrm>
            <a:custGeom>
              <a:avLst/>
              <a:gdLst/>
              <a:ahLst/>
              <a:cxnLst/>
              <a:rect l="l" t="t" r="r" b="b"/>
              <a:pathLst>
                <a:path w="2931" h="4179" extrusionOk="0">
                  <a:moveTo>
                    <a:pt x="1298" y="0"/>
                  </a:moveTo>
                  <a:lnTo>
                    <a:pt x="1057" y="48"/>
                  </a:lnTo>
                  <a:lnTo>
                    <a:pt x="769" y="288"/>
                  </a:lnTo>
                  <a:lnTo>
                    <a:pt x="481" y="577"/>
                  </a:lnTo>
                  <a:lnTo>
                    <a:pt x="289" y="961"/>
                  </a:lnTo>
                  <a:lnTo>
                    <a:pt x="193" y="1345"/>
                  </a:lnTo>
                  <a:lnTo>
                    <a:pt x="49" y="2353"/>
                  </a:lnTo>
                  <a:lnTo>
                    <a:pt x="1" y="2594"/>
                  </a:lnTo>
                  <a:lnTo>
                    <a:pt x="1" y="2834"/>
                  </a:lnTo>
                  <a:lnTo>
                    <a:pt x="49" y="3074"/>
                  </a:lnTo>
                  <a:lnTo>
                    <a:pt x="145" y="3314"/>
                  </a:lnTo>
                  <a:lnTo>
                    <a:pt x="193" y="3554"/>
                  </a:lnTo>
                  <a:lnTo>
                    <a:pt x="337" y="3746"/>
                  </a:lnTo>
                  <a:lnTo>
                    <a:pt x="625" y="4082"/>
                  </a:lnTo>
                  <a:lnTo>
                    <a:pt x="865" y="4178"/>
                  </a:lnTo>
                  <a:lnTo>
                    <a:pt x="1249" y="4178"/>
                  </a:lnTo>
                  <a:lnTo>
                    <a:pt x="1586" y="4082"/>
                  </a:lnTo>
                  <a:lnTo>
                    <a:pt x="1874" y="3938"/>
                  </a:lnTo>
                  <a:lnTo>
                    <a:pt x="2162" y="3746"/>
                  </a:lnTo>
                  <a:lnTo>
                    <a:pt x="2402" y="3458"/>
                  </a:lnTo>
                  <a:lnTo>
                    <a:pt x="2642" y="3122"/>
                  </a:lnTo>
                  <a:lnTo>
                    <a:pt x="2786" y="2786"/>
                  </a:lnTo>
                  <a:lnTo>
                    <a:pt x="2882" y="2353"/>
                  </a:lnTo>
                  <a:lnTo>
                    <a:pt x="2930" y="1921"/>
                  </a:lnTo>
                  <a:lnTo>
                    <a:pt x="2882" y="1537"/>
                  </a:lnTo>
                  <a:lnTo>
                    <a:pt x="2786" y="1153"/>
                  </a:lnTo>
                  <a:lnTo>
                    <a:pt x="2642" y="817"/>
                  </a:lnTo>
                  <a:lnTo>
                    <a:pt x="2450" y="529"/>
                  </a:lnTo>
                  <a:lnTo>
                    <a:pt x="2210" y="288"/>
                  </a:lnTo>
                  <a:lnTo>
                    <a:pt x="1874" y="96"/>
                  </a:lnTo>
                  <a:lnTo>
                    <a:pt x="1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93"/>
            <p:cNvSpPr/>
            <p:nvPr/>
          </p:nvSpPr>
          <p:spPr>
            <a:xfrm flipH="1">
              <a:off x="2598575" y="1148975"/>
              <a:ext cx="22825" cy="22850"/>
            </a:xfrm>
            <a:custGeom>
              <a:avLst/>
              <a:gdLst/>
              <a:ahLst/>
              <a:cxnLst/>
              <a:rect l="l" t="t" r="r" b="b"/>
              <a:pathLst>
                <a:path w="913" h="914" extrusionOk="0">
                  <a:moveTo>
                    <a:pt x="144" y="1"/>
                  </a:moveTo>
                  <a:lnTo>
                    <a:pt x="96" y="49"/>
                  </a:lnTo>
                  <a:lnTo>
                    <a:pt x="0" y="433"/>
                  </a:lnTo>
                  <a:lnTo>
                    <a:pt x="0" y="625"/>
                  </a:lnTo>
                  <a:lnTo>
                    <a:pt x="0" y="769"/>
                  </a:lnTo>
                  <a:lnTo>
                    <a:pt x="0" y="865"/>
                  </a:lnTo>
                  <a:lnTo>
                    <a:pt x="48" y="913"/>
                  </a:lnTo>
                  <a:lnTo>
                    <a:pt x="144" y="865"/>
                  </a:lnTo>
                  <a:lnTo>
                    <a:pt x="144" y="769"/>
                  </a:lnTo>
                  <a:lnTo>
                    <a:pt x="144" y="673"/>
                  </a:lnTo>
                  <a:lnTo>
                    <a:pt x="192" y="481"/>
                  </a:lnTo>
                  <a:lnTo>
                    <a:pt x="213" y="319"/>
                  </a:lnTo>
                  <a:lnTo>
                    <a:pt x="289" y="433"/>
                  </a:lnTo>
                  <a:lnTo>
                    <a:pt x="433" y="673"/>
                  </a:lnTo>
                  <a:lnTo>
                    <a:pt x="481" y="721"/>
                  </a:lnTo>
                  <a:lnTo>
                    <a:pt x="529" y="721"/>
                  </a:lnTo>
                  <a:lnTo>
                    <a:pt x="625" y="673"/>
                  </a:lnTo>
                  <a:lnTo>
                    <a:pt x="913" y="241"/>
                  </a:lnTo>
                  <a:lnTo>
                    <a:pt x="913" y="193"/>
                  </a:lnTo>
                  <a:lnTo>
                    <a:pt x="865" y="145"/>
                  </a:lnTo>
                  <a:lnTo>
                    <a:pt x="769" y="97"/>
                  </a:lnTo>
                  <a:lnTo>
                    <a:pt x="721" y="145"/>
                  </a:lnTo>
                  <a:lnTo>
                    <a:pt x="520" y="446"/>
                  </a:lnTo>
                  <a:lnTo>
                    <a:pt x="520" y="446"/>
                  </a:lnTo>
                  <a:lnTo>
                    <a:pt x="433" y="337"/>
                  </a:lnTo>
                  <a:lnTo>
                    <a:pt x="337" y="193"/>
                  </a:lnTo>
                  <a:lnTo>
                    <a:pt x="241" y="49"/>
                  </a:lnTo>
                  <a:lnTo>
                    <a:pt x="192" y="49"/>
                  </a:lnTo>
                  <a:lnTo>
                    <a:pt x="14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93"/>
            <p:cNvSpPr/>
            <p:nvPr/>
          </p:nvSpPr>
          <p:spPr>
            <a:xfrm flipH="1">
              <a:off x="2634575" y="1068550"/>
              <a:ext cx="102100" cy="121275"/>
            </a:xfrm>
            <a:custGeom>
              <a:avLst/>
              <a:gdLst/>
              <a:ahLst/>
              <a:cxnLst/>
              <a:rect l="l" t="t" r="r" b="b"/>
              <a:pathLst>
                <a:path w="4084" h="4851" extrusionOk="0">
                  <a:moveTo>
                    <a:pt x="2162" y="0"/>
                  </a:moveTo>
                  <a:lnTo>
                    <a:pt x="1826" y="48"/>
                  </a:lnTo>
                  <a:lnTo>
                    <a:pt x="1442" y="144"/>
                  </a:lnTo>
                  <a:lnTo>
                    <a:pt x="1106" y="288"/>
                  </a:lnTo>
                  <a:lnTo>
                    <a:pt x="817" y="529"/>
                  </a:lnTo>
                  <a:lnTo>
                    <a:pt x="577" y="817"/>
                  </a:lnTo>
                  <a:lnTo>
                    <a:pt x="385" y="1153"/>
                  </a:lnTo>
                  <a:lnTo>
                    <a:pt x="289" y="1489"/>
                  </a:lnTo>
                  <a:lnTo>
                    <a:pt x="49" y="2498"/>
                  </a:lnTo>
                  <a:lnTo>
                    <a:pt x="1" y="2882"/>
                  </a:lnTo>
                  <a:lnTo>
                    <a:pt x="49" y="3266"/>
                  </a:lnTo>
                  <a:lnTo>
                    <a:pt x="145" y="3650"/>
                  </a:lnTo>
                  <a:lnTo>
                    <a:pt x="337" y="3938"/>
                  </a:lnTo>
                  <a:lnTo>
                    <a:pt x="577" y="4227"/>
                  </a:lnTo>
                  <a:lnTo>
                    <a:pt x="817" y="4467"/>
                  </a:lnTo>
                  <a:lnTo>
                    <a:pt x="1154" y="4659"/>
                  </a:lnTo>
                  <a:lnTo>
                    <a:pt x="1538" y="4803"/>
                  </a:lnTo>
                  <a:lnTo>
                    <a:pt x="1922" y="4851"/>
                  </a:lnTo>
                  <a:lnTo>
                    <a:pt x="2306" y="4803"/>
                  </a:lnTo>
                  <a:lnTo>
                    <a:pt x="2642" y="4707"/>
                  </a:lnTo>
                  <a:lnTo>
                    <a:pt x="2979" y="4515"/>
                  </a:lnTo>
                  <a:lnTo>
                    <a:pt x="3267" y="4323"/>
                  </a:lnTo>
                  <a:lnTo>
                    <a:pt x="3507" y="4034"/>
                  </a:lnTo>
                  <a:lnTo>
                    <a:pt x="3699" y="3698"/>
                  </a:lnTo>
                  <a:lnTo>
                    <a:pt x="3843" y="3314"/>
                  </a:lnTo>
                  <a:lnTo>
                    <a:pt x="4035" y="2306"/>
                  </a:lnTo>
                  <a:lnTo>
                    <a:pt x="4083" y="1921"/>
                  </a:lnTo>
                  <a:lnTo>
                    <a:pt x="4035" y="1537"/>
                  </a:lnTo>
                  <a:lnTo>
                    <a:pt x="3939" y="1201"/>
                  </a:lnTo>
                  <a:lnTo>
                    <a:pt x="3795" y="865"/>
                  </a:lnTo>
                  <a:lnTo>
                    <a:pt x="3555" y="577"/>
                  </a:lnTo>
                  <a:lnTo>
                    <a:pt x="3267" y="336"/>
                  </a:lnTo>
                  <a:lnTo>
                    <a:pt x="2931" y="144"/>
                  </a:lnTo>
                  <a:lnTo>
                    <a:pt x="2594" y="48"/>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93"/>
            <p:cNvSpPr/>
            <p:nvPr/>
          </p:nvSpPr>
          <p:spPr>
            <a:xfrm flipH="1">
              <a:off x="2634575" y="1068550"/>
              <a:ext cx="102100" cy="121275"/>
            </a:xfrm>
            <a:custGeom>
              <a:avLst/>
              <a:gdLst/>
              <a:ahLst/>
              <a:cxnLst/>
              <a:rect l="l" t="t" r="r" b="b"/>
              <a:pathLst>
                <a:path w="4084" h="4851" fill="none" extrusionOk="0">
                  <a:moveTo>
                    <a:pt x="1538" y="4803"/>
                  </a:moveTo>
                  <a:lnTo>
                    <a:pt x="1538" y="4803"/>
                  </a:lnTo>
                  <a:lnTo>
                    <a:pt x="1538" y="4803"/>
                  </a:lnTo>
                  <a:lnTo>
                    <a:pt x="1154" y="4659"/>
                  </a:lnTo>
                  <a:lnTo>
                    <a:pt x="817" y="4467"/>
                  </a:lnTo>
                  <a:lnTo>
                    <a:pt x="577" y="4227"/>
                  </a:lnTo>
                  <a:lnTo>
                    <a:pt x="337" y="3938"/>
                  </a:lnTo>
                  <a:lnTo>
                    <a:pt x="145" y="3650"/>
                  </a:lnTo>
                  <a:lnTo>
                    <a:pt x="49" y="3266"/>
                  </a:lnTo>
                  <a:lnTo>
                    <a:pt x="1" y="2882"/>
                  </a:lnTo>
                  <a:lnTo>
                    <a:pt x="49" y="2498"/>
                  </a:lnTo>
                  <a:lnTo>
                    <a:pt x="289" y="1489"/>
                  </a:lnTo>
                  <a:lnTo>
                    <a:pt x="289" y="1489"/>
                  </a:lnTo>
                  <a:lnTo>
                    <a:pt x="385" y="1153"/>
                  </a:lnTo>
                  <a:lnTo>
                    <a:pt x="577" y="817"/>
                  </a:lnTo>
                  <a:lnTo>
                    <a:pt x="817" y="529"/>
                  </a:lnTo>
                  <a:lnTo>
                    <a:pt x="1106" y="288"/>
                  </a:lnTo>
                  <a:lnTo>
                    <a:pt x="1442" y="144"/>
                  </a:lnTo>
                  <a:lnTo>
                    <a:pt x="1826" y="48"/>
                  </a:lnTo>
                  <a:lnTo>
                    <a:pt x="2162" y="0"/>
                  </a:lnTo>
                  <a:lnTo>
                    <a:pt x="2594" y="48"/>
                  </a:lnTo>
                  <a:lnTo>
                    <a:pt x="2594" y="48"/>
                  </a:lnTo>
                  <a:lnTo>
                    <a:pt x="2931" y="144"/>
                  </a:lnTo>
                  <a:lnTo>
                    <a:pt x="3267" y="336"/>
                  </a:lnTo>
                  <a:lnTo>
                    <a:pt x="3555" y="577"/>
                  </a:lnTo>
                  <a:lnTo>
                    <a:pt x="3795" y="865"/>
                  </a:lnTo>
                  <a:lnTo>
                    <a:pt x="3939" y="1201"/>
                  </a:lnTo>
                  <a:lnTo>
                    <a:pt x="4035" y="1537"/>
                  </a:lnTo>
                  <a:lnTo>
                    <a:pt x="4083" y="1921"/>
                  </a:lnTo>
                  <a:lnTo>
                    <a:pt x="4035" y="2306"/>
                  </a:lnTo>
                  <a:lnTo>
                    <a:pt x="3843" y="3314"/>
                  </a:lnTo>
                  <a:lnTo>
                    <a:pt x="3843" y="3314"/>
                  </a:lnTo>
                  <a:lnTo>
                    <a:pt x="3699" y="3698"/>
                  </a:lnTo>
                  <a:lnTo>
                    <a:pt x="3507" y="4034"/>
                  </a:lnTo>
                  <a:lnTo>
                    <a:pt x="3267" y="4323"/>
                  </a:lnTo>
                  <a:lnTo>
                    <a:pt x="2979" y="4515"/>
                  </a:lnTo>
                  <a:lnTo>
                    <a:pt x="2642" y="4707"/>
                  </a:lnTo>
                  <a:lnTo>
                    <a:pt x="2306" y="4803"/>
                  </a:lnTo>
                  <a:lnTo>
                    <a:pt x="1922" y="4851"/>
                  </a:lnTo>
                  <a:lnTo>
                    <a:pt x="1538" y="4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93"/>
            <p:cNvSpPr/>
            <p:nvPr/>
          </p:nvSpPr>
          <p:spPr>
            <a:xfrm flipH="1">
              <a:off x="2634575" y="1082950"/>
              <a:ext cx="74475" cy="103275"/>
            </a:xfrm>
            <a:custGeom>
              <a:avLst/>
              <a:gdLst/>
              <a:ahLst/>
              <a:cxnLst/>
              <a:rect l="l" t="t" r="r" b="b"/>
              <a:pathLst>
                <a:path w="2979" h="4131" extrusionOk="0">
                  <a:moveTo>
                    <a:pt x="1826" y="1"/>
                  </a:moveTo>
                  <a:lnTo>
                    <a:pt x="1489" y="49"/>
                  </a:lnTo>
                  <a:lnTo>
                    <a:pt x="1153" y="145"/>
                  </a:lnTo>
                  <a:lnTo>
                    <a:pt x="865" y="385"/>
                  </a:lnTo>
                  <a:lnTo>
                    <a:pt x="577" y="625"/>
                  </a:lnTo>
                  <a:lnTo>
                    <a:pt x="337" y="913"/>
                  </a:lnTo>
                  <a:lnTo>
                    <a:pt x="193" y="1297"/>
                  </a:lnTo>
                  <a:lnTo>
                    <a:pt x="49" y="1681"/>
                  </a:lnTo>
                  <a:lnTo>
                    <a:pt x="1" y="2114"/>
                  </a:lnTo>
                  <a:lnTo>
                    <a:pt x="1" y="2546"/>
                  </a:lnTo>
                  <a:lnTo>
                    <a:pt x="97" y="2930"/>
                  </a:lnTo>
                  <a:lnTo>
                    <a:pt x="241" y="3266"/>
                  </a:lnTo>
                  <a:lnTo>
                    <a:pt x="433" y="3554"/>
                  </a:lnTo>
                  <a:lnTo>
                    <a:pt x="673" y="3795"/>
                  </a:lnTo>
                  <a:lnTo>
                    <a:pt x="961" y="3987"/>
                  </a:lnTo>
                  <a:lnTo>
                    <a:pt x="1249" y="4131"/>
                  </a:lnTo>
                  <a:lnTo>
                    <a:pt x="1537" y="4131"/>
                  </a:lnTo>
                  <a:lnTo>
                    <a:pt x="1922" y="3939"/>
                  </a:lnTo>
                  <a:lnTo>
                    <a:pt x="2114" y="3795"/>
                  </a:lnTo>
                  <a:lnTo>
                    <a:pt x="2306" y="3602"/>
                  </a:lnTo>
                  <a:lnTo>
                    <a:pt x="2450" y="3410"/>
                  </a:lnTo>
                  <a:lnTo>
                    <a:pt x="2546" y="3218"/>
                  </a:lnTo>
                  <a:lnTo>
                    <a:pt x="2642" y="2978"/>
                  </a:lnTo>
                  <a:lnTo>
                    <a:pt x="2738" y="2738"/>
                  </a:lnTo>
                  <a:lnTo>
                    <a:pt x="2930" y="1730"/>
                  </a:lnTo>
                  <a:lnTo>
                    <a:pt x="2978" y="1345"/>
                  </a:lnTo>
                  <a:lnTo>
                    <a:pt x="2930" y="913"/>
                  </a:lnTo>
                  <a:lnTo>
                    <a:pt x="2786" y="529"/>
                  </a:lnTo>
                  <a:lnTo>
                    <a:pt x="2594" y="193"/>
                  </a:lnTo>
                  <a:lnTo>
                    <a:pt x="2402" y="97"/>
                  </a:lnTo>
                  <a:lnTo>
                    <a:pt x="2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93"/>
            <p:cNvSpPr/>
            <p:nvPr/>
          </p:nvSpPr>
          <p:spPr>
            <a:xfrm flipH="1">
              <a:off x="2226375" y="798400"/>
              <a:ext cx="641150" cy="595550"/>
            </a:xfrm>
            <a:custGeom>
              <a:avLst/>
              <a:gdLst/>
              <a:ahLst/>
              <a:cxnLst/>
              <a:rect l="l" t="t" r="r" b="b"/>
              <a:pathLst>
                <a:path w="25646" h="23822" extrusionOk="0">
                  <a:moveTo>
                    <a:pt x="11094" y="1"/>
                  </a:moveTo>
                  <a:lnTo>
                    <a:pt x="9941" y="97"/>
                  </a:lnTo>
                  <a:lnTo>
                    <a:pt x="8837" y="241"/>
                  </a:lnTo>
                  <a:lnTo>
                    <a:pt x="8309" y="385"/>
                  </a:lnTo>
                  <a:lnTo>
                    <a:pt x="7732" y="529"/>
                  </a:lnTo>
                  <a:lnTo>
                    <a:pt x="6628" y="961"/>
                  </a:lnTo>
                  <a:lnTo>
                    <a:pt x="5571" y="1441"/>
                  </a:lnTo>
                  <a:lnTo>
                    <a:pt x="4563" y="2066"/>
                  </a:lnTo>
                  <a:lnTo>
                    <a:pt x="3650" y="2738"/>
                  </a:lnTo>
                  <a:lnTo>
                    <a:pt x="3218" y="3122"/>
                  </a:lnTo>
                  <a:lnTo>
                    <a:pt x="2786" y="3506"/>
                  </a:lnTo>
                  <a:lnTo>
                    <a:pt x="2401" y="3939"/>
                  </a:lnTo>
                  <a:lnTo>
                    <a:pt x="2017" y="4371"/>
                  </a:lnTo>
                  <a:lnTo>
                    <a:pt x="1681" y="4851"/>
                  </a:lnTo>
                  <a:lnTo>
                    <a:pt x="1393" y="5331"/>
                  </a:lnTo>
                  <a:lnTo>
                    <a:pt x="1105" y="5812"/>
                  </a:lnTo>
                  <a:lnTo>
                    <a:pt x="817" y="6292"/>
                  </a:lnTo>
                  <a:lnTo>
                    <a:pt x="625" y="6820"/>
                  </a:lnTo>
                  <a:lnTo>
                    <a:pt x="432" y="7348"/>
                  </a:lnTo>
                  <a:lnTo>
                    <a:pt x="240" y="7925"/>
                  </a:lnTo>
                  <a:lnTo>
                    <a:pt x="144" y="8453"/>
                  </a:lnTo>
                  <a:lnTo>
                    <a:pt x="48" y="9029"/>
                  </a:lnTo>
                  <a:lnTo>
                    <a:pt x="0" y="9606"/>
                  </a:lnTo>
                  <a:lnTo>
                    <a:pt x="0" y="10230"/>
                  </a:lnTo>
                  <a:lnTo>
                    <a:pt x="0" y="10806"/>
                  </a:lnTo>
                  <a:lnTo>
                    <a:pt x="96" y="11431"/>
                  </a:lnTo>
                  <a:lnTo>
                    <a:pt x="192" y="12055"/>
                  </a:lnTo>
                  <a:lnTo>
                    <a:pt x="384" y="12631"/>
                  </a:lnTo>
                  <a:lnTo>
                    <a:pt x="577" y="13304"/>
                  </a:lnTo>
                  <a:lnTo>
                    <a:pt x="817" y="13928"/>
                  </a:lnTo>
                  <a:lnTo>
                    <a:pt x="1153" y="14552"/>
                  </a:lnTo>
                  <a:lnTo>
                    <a:pt x="1201" y="14312"/>
                  </a:lnTo>
                  <a:lnTo>
                    <a:pt x="1345" y="13688"/>
                  </a:lnTo>
                  <a:lnTo>
                    <a:pt x="1633" y="12775"/>
                  </a:lnTo>
                  <a:lnTo>
                    <a:pt x="1825" y="12247"/>
                  </a:lnTo>
                  <a:lnTo>
                    <a:pt x="2065" y="11671"/>
                  </a:lnTo>
                  <a:lnTo>
                    <a:pt x="2401" y="11046"/>
                  </a:lnTo>
                  <a:lnTo>
                    <a:pt x="2738" y="10422"/>
                  </a:lnTo>
                  <a:lnTo>
                    <a:pt x="3122" y="9846"/>
                  </a:lnTo>
                  <a:lnTo>
                    <a:pt x="3602" y="9221"/>
                  </a:lnTo>
                  <a:lnTo>
                    <a:pt x="4130" y="8645"/>
                  </a:lnTo>
                  <a:lnTo>
                    <a:pt x="4707" y="8117"/>
                  </a:lnTo>
                  <a:lnTo>
                    <a:pt x="5331" y="7637"/>
                  </a:lnTo>
                  <a:lnTo>
                    <a:pt x="6051" y="7204"/>
                  </a:lnTo>
                  <a:lnTo>
                    <a:pt x="5907" y="7589"/>
                  </a:lnTo>
                  <a:lnTo>
                    <a:pt x="5715" y="7973"/>
                  </a:lnTo>
                  <a:lnTo>
                    <a:pt x="5475" y="8789"/>
                  </a:lnTo>
                  <a:lnTo>
                    <a:pt x="5283" y="9654"/>
                  </a:lnTo>
                  <a:lnTo>
                    <a:pt x="8357" y="10422"/>
                  </a:lnTo>
                  <a:lnTo>
                    <a:pt x="8453" y="9462"/>
                  </a:lnTo>
                  <a:lnTo>
                    <a:pt x="8549" y="8933"/>
                  </a:lnTo>
                  <a:lnTo>
                    <a:pt x="8645" y="8405"/>
                  </a:lnTo>
                  <a:lnTo>
                    <a:pt x="8837" y="7877"/>
                  </a:lnTo>
                  <a:lnTo>
                    <a:pt x="9077" y="7397"/>
                  </a:lnTo>
                  <a:lnTo>
                    <a:pt x="9365" y="6964"/>
                  </a:lnTo>
                  <a:lnTo>
                    <a:pt x="9509" y="6772"/>
                  </a:lnTo>
                  <a:lnTo>
                    <a:pt x="9701" y="6676"/>
                  </a:lnTo>
                  <a:lnTo>
                    <a:pt x="9605" y="7060"/>
                  </a:lnTo>
                  <a:lnTo>
                    <a:pt x="9317" y="8069"/>
                  </a:lnTo>
                  <a:lnTo>
                    <a:pt x="9221" y="8693"/>
                  </a:lnTo>
                  <a:lnTo>
                    <a:pt x="9125" y="9366"/>
                  </a:lnTo>
                  <a:lnTo>
                    <a:pt x="9077" y="9990"/>
                  </a:lnTo>
                  <a:lnTo>
                    <a:pt x="9077" y="10566"/>
                  </a:lnTo>
                  <a:lnTo>
                    <a:pt x="13303" y="11623"/>
                  </a:lnTo>
                  <a:lnTo>
                    <a:pt x="13159" y="11431"/>
                  </a:lnTo>
                  <a:lnTo>
                    <a:pt x="13063" y="11239"/>
                  </a:lnTo>
                  <a:lnTo>
                    <a:pt x="13015" y="10998"/>
                  </a:lnTo>
                  <a:lnTo>
                    <a:pt x="13015" y="10758"/>
                  </a:lnTo>
                  <a:lnTo>
                    <a:pt x="13063" y="10182"/>
                  </a:lnTo>
                  <a:lnTo>
                    <a:pt x="13159" y="9558"/>
                  </a:lnTo>
                  <a:lnTo>
                    <a:pt x="13447" y="8261"/>
                  </a:lnTo>
                  <a:lnTo>
                    <a:pt x="13591" y="7685"/>
                  </a:lnTo>
                  <a:lnTo>
                    <a:pt x="13591" y="7108"/>
                  </a:lnTo>
                  <a:lnTo>
                    <a:pt x="13783" y="8069"/>
                  </a:lnTo>
                  <a:lnTo>
                    <a:pt x="14072" y="8933"/>
                  </a:lnTo>
                  <a:lnTo>
                    <a:pt x="14312" y="9798"/>
                  </a:lnTo>
                  <a:lnTo>
                    <a:pt x="14600" y="10566"/>
                  </a:lnTo>
                  <a:lnTo>
                    <a:pt x="15032" y="11719"/>
                  </a:lnTo>
                  <a:lnTo>
                    <a:pt x="15224" y="12151"/>
                  </a:lnTo>
                  <a:lnTo>
                    <a:pt x="20363" y="15225"/>
                  </a:lnTo>
                  <a:lnTo>
                    <a:pt x="20747" y="15369"/>
                  </a:lnTo>
                  <a:lnTo>
                    <a:pt x="21227" y="15657"/>
                  </a:lnTo>
                  <a:lnTo>
                    <a:pt x="21660" y="16041"/>
                  </a:lnTo>
                  <a:lnTo>
                    <a:pt x="21900" y="16233"/>
                  </a:lnTo>
                  <a:lnTo>
                    <a:pt x="22092" y="16521"/>
                  </a:lnTo>
                  <a:lnTo>
                    <a:pt x="22236" y="16761"/>
                  </a:lnTo>
                  <a:lnTo>
                    <a:pt x="22380" y="17098"/>
                  </a:lnTo>
                  <a:lnTo>
                    <a:pt x="22476" y="17434"/>
                  </a:lnTo>
                  <a:lnTo>
                    <a:pt x="22476" y="17818"/>
                  </a:lnTo>
                  <a:lnTo>
                    <a:pt x="22476" y="18202"/>
                  </a:lnTo>
                  <a:lnTo>
                    <a:pt x="22428" y="18634"/>
                  </a:lnTo>
                  <a:lnTo>
                    <a:pt x="22236" y="19115"/>
                  </a:lnTo>
                  <a:lnTo>
                    <a:pt x="22044" y="19643"/>
                  </a:lnTo>
                  <a:lnTo>
                    <a:pt x="21804" y="19979"/>
                  </a:lnTo>
                  <a:lnTo>
                    <a:pt x="21612" y="20315"/>
                  </a:lnTo>
                  <a:lnTo>
                    <a:pt x="21323" y="20555"/>
                  </a:lnTo>
                  <a:lnTo>
                    <a:pt x="21083" y="20748"/>
                  </a:lnTo>
                  <a:lnTo>
                    <a:pt x="20795" y="20940"/>
                  </a:lnTo>
                  <a:lnTo>
                    <a:pt x="20507" y="21036"/>
                  </a:lnTo>
                  <a:lnTo>
                    <a:pt x="19979" y="21180"/>
                  </a:lnTo>
                  <a:lnTo>
                    <a:pt x="19498" y="21228"/>
                  </a:lnTo>
                  <a:lnTo>
                    <a:pt x="19114" y="21228"/>
                  </a:lnTo>
                  <a:lnTo>
                    <a:pt x="18730" y="21132"/>
                  </a:lnTo>
                  <a:lnTo>
                    <a:pt x="18490" y="21516"/>
                  </a:lnTo>
                  <a:lnTo>
                    <a:pt x="18202" y="21948"/>
                  </a:lnTo>
                  <a:lnTo>
                    <a:pt x="17818" y="22428"/>
                  </a:lnTo>
                  <a:lnTo>
                    <a:pt x="17337" y="22909"/>
                  </a:lnTo>
                  <a:lnTo>
                    <a:pt x="17049" y="23101"/>
                  </a:lnTo>
                  <a:lnTo>
                    <a:pt x="16761" y="23341"/>
                  </a:lnTo>
                  <a:lnTo>
                    <a:pt x="16425" y="23485"/>
                  </a:lnTo>
                  <a:lnTo>
                    <a:pt x="16089" y="23629"/>
                  </a:lnTo>
                  <a:lnTo>
                    <a:pt x="15781" y="23744"/>
                  </a:lnTo>
                  <a:lnTo>
                    <a:pt x="15781" y="23744"/>
                  </a:lnTo>
                  <a:lnTo>
                    <a:pt x="15897" y="23725"/>
                  </a:lnTo>
                  <a:lnTo>
                    <a:pt x="16569" y="23629"/>
                  </a:lnTo>
                  <a:lnTo>
                    <a:pt x="17433" y="23437"/>
                  </a:lnTo>
                  <a:lnTo>
                    <a:pt x="18394" y="23149"/>
                  </a:lnTo>
                  <a:lnTo>
                    <a:pt x="19450" y="22765"/>
                  </a:lnTo>
                  <a:lnTo>
                    <a:pt x="20027" y="22476"/>
                  </a:lnTo>
                  <a:lnTo>
                    <a:pt x="20603" y="22188"/>
                  </a:lnTo>
                  <a:lnTo>
                    <a:pt x="21131" y="21900"/>
                  </a:lnTo>
                  <a:lnTo>
                    <a:pt x="21708" y="21516"/>
                  </a:lnTo>
                  <a:lnTo>
                    <a:pt x="22236" y="21132"/>
                  </a:lnTo>
                  <a:lnTo>
                    <a:pt x="22764" y="20699"/>
                  </a:lnTo>
                  <a:lnTo>
                    <a:pt x="23244" y="20171"/>
                  </a:lnTo>
                  <a:lnTo>
                    <a:pt x="23725" y="19643"/>
                  </a:lnTo>
                  <a:lnTo>
                    <a:pt x="24157" y="19067"/>
                  </a:lnTo>
                  <a:lnTo>
                    <a:pt x="24541" y="18394"/>
                  </a:lnTo>
                  <a:lnTo>
                    <a:pt x="24877" y="17722"/>
                  </a:lnTo>
                  <a:lnTo>
                    <a:pt x="25165" y="16954"/>
                  </a:lnTo>
                  <a:lnTo>
                    <a:pt x="25406" y="16137"/>
                  </a:lnTo>
                  <a:lnTo>
                    <a:pt x="25550" y="15273"/>
                  </a:lnTo>
                  <a:lnTo>
                    <a:pt x="25646" y="14312"/>
                  </a:lnTo>
                  <a:lnTo>
                    <a:pt x="25646" y="13352"/>
                  </a:lnTo>
                  <a:lnTo>
                    <a:pt x="25598" y="12247"/>
                  </a:lnTo>
                  <a:lnTo>
                    <a:pt x="25406" y="11094"/>
                  </a:lnTo>
                  <a:lnTo>
                    <a:pt x="25165" y="9894"/>
                  </a:lnTo>
                  <a:lnTo>
                    <a:pt x="24781" y="8597"/>
                  </a:lnTo>
                  <a:lnTo>
                    <a:pt x="24589" y="7973"/>
                  </a:lnTo>
                  <a:lnTo>
                    <a:pt x="24349" y="7397"/>
                  </a:lnTo>
                  <a:lnTo>
                    <a:pt x="24061" y="6820"/>
                  </a:lnTo>
                  <a:lnTo>
                    <a:pt x="23725" y="6244"/>
                  </a:lnTo>
                  <a:lnTo>
                    <a:pt x="23388" y="5716"/>
                  </a:lnTo>
                  <a:lnTo>
                    <a:pt x="23004" y="5187"/>
                  </a:lnTo>
                  <a:lnTo>
                    <a:pt x="22620" y="4707"/>
                  </a:lnTo>
                  <a:lnTo>
                    <a:pt x="22188" y="4275"/>
                  </a:lnTo>
                  <a:lnTo>
                    <a:pt x="21756" y="3843"/>
                  </a:lnTo>
                  <a:lnTo>
                    <a:pt x="21323" y="3410"/>
                  </a:lnTo>
                  <a:lnTo>
                    <a:pt x="20843" y="3026"/>
                  </a:lnTo>
                  <a:lnTo>
                    <a:pt x="20315" y="2642"/>
                  </a:lnTo>
                  <a:lnTo>
                    <a:pt x="19258" y="2018"/>
                  </a:lnTo>
                  <a:lnTo>
                    <a:pt x="18154" y="1441"/>
                  </a:lnTo>
                  <a:lnTo>
                    <a:pt x="17001" y="961"/>
                  </a:lnTo>
                  <a:lnTo>
                    <a:pt x="15849" y="577"/>
                  </a:lnTo>
                  <a:lnTo>
                    <a:pt x="14648" y="289"/>
                  </a:lnTo>
                  <a:lnTo>
                    <a:pt x="13447" y="97"/>
                  </a:lnTo>
                  <a:lnTo>
                    <a:pt x="12247" y="1"/>
                  </a:lnTo>
                  <a:close/>
                  <a:moveTo>
                    <a:pt x="15781" y="23744"/>
                  </a:moveTo>
                  <a:lnTo>
                    <a:pt x="15320" y="23821"/>
                  </a:lnTo>
                  <a:lnTo>
                    <a:pt x="15320" y="23821"/>
                  </a:lnTo>
                  <a:lnTo>
                    <a:pt x="15704" y="23773"/>
                  </a:lnTo>
                  <a:lnTo>
                    <a:pt x="15781" y="2374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93"/>
            <p:cNvSpPr/>
            <p:nvPr/>
          </p:nvSpPr>
          <p:spPr>
            <a:xfrm flipH="1">
              <a:off x="2226375" y="798400"/>
              <a:ext cx="641150" cy="595550"/>
            </a:xfrm>
            <a:custGeom>
              <a:avLst/>
              <a:gdLst/>
              <a:ahLst/>
              <a:cxnLst/>
              <a:rect l="l" t="t" r="r" b="b"/>
              <a:pathLst>
                <a:path w="25646" h="23822" fill="none" extrusionOk="0">
                  <a:moveTo>
                    <a:pt x="8837" y="241"/>
                  </a:moveTo>
                  <a:lnTo>
                    <a:pt x="8837" y="241"/>
                  </a:lnTo>
                  <a:lnTo>
                    <a:pt x="9941" y="97"/>
                  </a:lnTo>
                  <a:lnTo>
                    <a:pt x="11094" y="1"/>
                  </a:lnTo>
                  <a:lnTo>
                    <a:pt x="12247" y="1"/>
                  </a:lnTo>
                  <a:lnTo>
                    <a:pt x="13447" y="97"/>
                  </a:lnTo>
                  <a:lnTo>
                    <a:pt x="14648" y="289"/>
                  </a:lnTo>
                  <a:lnTo>
                    <a:pt x="15849" y="577"/>
                  </a:lnTo>
                  <a:lnTo>
                    <a:pt x="17001" y="961"/>
                  </a:lnTo>
                  <a:lnTo>
                    <a:pt x="18154" y="1441"/>
                  </a:lnTo>
                  <a:lnTo>
                    <a:pt x="19258" y="2018"/>
                  </a:lnTo>
                  <a:lnTo>
                    <a:pt x="20315" y="2642"/>
                  </a:lnTo>
                  <a:lnTo>
                    <a:pt x="20843" y="3026"/>
                  </a:lnTo>
                  <a:lnTo>
                    <a:pt x="21323" y="3410"/>
                  </a:lnTo>
                  <a:lnTo>
                    <a:pt x="21756" y="3843"/>
                  </a:lnTo>
                  <a:lnTo>
                    <a:pt x="22188" y="4275"/>
                  </a:lnTo>
                  <a:lnTo>
                    <a:pt x="22620" y="4707"/>
                  </a:lnTo>
                  <a:lnTo>
                    <a:pt x="23004" y="5187"/>
                  </a:lnTo>
                  <a:lnTo>
                    <a:pt x="23388" y="5716"/>
                  </a:lnTo>
                  <a:lnTo>
                    <a:pt x="23725" y="6244"/>
                  </a:lnTo>
                  <a:lnTo>
                    <a:pt x="24061" y="6820"/>
                  </a:lnTo>
                  <a:lnTo>
                    <a:pt x="24349" y="7397"/>
                  </a:lnTo>
                  <a:lnTo>
                    <a:pt x="24589" y="7973"/>
                  </a:lnTo>
                  <a:lnTo>
                    <a:pt x="24781" y="8597"/>
                  </a:lnTo>
                  <a:lnTo>
                    <a:pt x="24781" y="8597"/>
                  </a:lnTo>
                  <a:lnTo>
                    <a:pt x="25165" y="9894"/>
                  </a:lnTo>
                  <a:lnTo>
                    <a:pt x="25406" y="11094"/>
                  </a:lnTo>
                  <a:lnTo>
                    <a:pt x="25598" y="12247"/>
                  </a:lnTo>
                  <a:lnTo>
                    <a:pt x="25646" y="13352"/>
                  </a:lnTo>
                  <a:lnTo>
                    <a:pt x="25646" y="14312"/>
                  </a:lnTo>
                  <a:lnTo>
                    <a:pt x="25550" y="15273"/>
                  </a:lnTo>
                  <a:lnTo>
                    <a:pt x="25406" y="16137"/>
                  </a:lnTo>
                  <a:lnTo>
                    <a:pt x="25165" y="16954"/>
                  </a:lnTo>
                  <a:lnTo>
                    <a:pt x="24877" y="17722"/>
                  </a:lnTo>
                  <a:lnTo>
                    <a:pt x="24541" y="18394"/>
                  </a:lnTo>
                  <a:lnTo>
                    <a:pt x="24157" y="19067"/>
                  </a:lnTo>
                  <a:lnTo>
                    <a:pt x="23725" y="19643"/>
                  </a:lnTo>
                  <a:lnTo>
                    <a:pt x="23244" y="20171"/>
                  </a:lnTo>
                  <a:lnTo>
                    <a:pt x="22764" y="20699"/>
                  </a:lnTo>
                  <a:lnTo>
                    <a:pt x="22236" y="21132"/>
                  </a:lnTo>
                  <a:lnTo>
                    <a:pt x="21708" y="21516"/>
                  </a:lnTo>
                  <a:lnTo>
                    <a:pt x="21131" y="21900"/>
                  </a:lnTo>
                  <a:lnTo>
                    <a:pt x="20603" y="22188"/>
                  </a:lnTo>
                  <a:lnTo>
                    <a:pt x="20027" y="22476"/>
                  </a:lnTo>
                  <a:lnTo>
                    <a:pt x="19450" y="22765"/>
                  </a:lnTo>
                  <a:lnTo>
                    <a:pt x="18394" y="23149"/>
                  </a:lnTo>
                  <a:lnTo>
                    <a:pt x="17433" y="23437"/>
                  </a:lnTo>
                  <a:lnTo>
                    <a:pt x="16569" y="23629"/>
                  </a:lnTo>
                  <a:lnTo>
                    <a:pt x="15897" y="23725"/>
                  </a:lnTo>
                  <a:lnTo>
                    <a:pt x="15320" y="23821"/>
                  </a:lnTo>
                  <a:lnTo>
                    <a:pt x="15320" y="23821"/>
                  </a:lnTo>
                  <a:lnTo>
                    <a:pt x="15704" y="23773"/>
                  </a:lnTo>
                  <a:lnTo>
                    <a:pt x="16089" y="23629"/>
                  </a:lnTo>
                  <a:lnTo>
                    <a:pt x="16425" y="23485"/>
                  </a:lnTo>
                  <a:lnTo>
                    <a:pt x="16761" y="23341"/>
                  </a:lnTo>
                  <a:lnTo>
                    <a:pt x="17049" y="23101"/>
                  </a:lnTo>
                  <a:lnTo>
                    <a:pt x="17337" y="22909"/>
                  </a:lnTo>
                  <a:lnTo>
                    <a:pt x="17818" y="22428"/>
                  </a:lnTo>
                  <a:lnTo>
                    <a:pt x="18202" y="21948"/>
                  </a:lnTo>
                  <a:lnTo>
                    <a:pt x="18490" y="21516"/>
                  </a:lnTo>
                  <a:lnTo>
                    <a:pt x="18730" y="21132"/>
                  </a:lnTo>
                  <a:lnTo>
                    <a:pt x="18730" y="21132"/>
                  </a:lnTo>
                  <a:lnTo>
                    <a:pt x="19114" y="21228"/>
                  </a:lnTo>
                  <a:lnTo>
                    <a:pt x="19498" y="21228"/>
                  </a:lnTo>
                  <a:lnTo>
                    <a:pt x="19979" y="21180"/>
                  </a:lnTo>
                  <a:lnTo>
                    <a:pt x="20507" y="21036"/>
                  </a:lnTo>
                  <a:lnTo>
                    <a:pt x="20795" y="20940"/>
                  </a:lnTo>
                  <a:lnTo>
                    <a:pt x="21083" y="20748"/>
                  </a:lnTo>
                  <a:lnTo>
                    <a:pt x="21323" y="20555"/>
                  </a:lnTo>
                  <a:lnTo>
                    <a:pt x="21612" y="20315"/>
                  </a:lnTo>
                  <a:lnTo>
                    <a:pt x="21804" y="19979"/>
                  </a:lnTo>
                  <a:lnTo>
                    <a:pt x="22044" y="19643"/>
                  </a:lnTo>
                  <a:lnTo>
                    <a:pt x="22044" y="19643"/>
                  </a:lnTo>
                  <a:lnTo>
                    <a:pt x="22236" y="19115"/>
                  </a:lnTo>
                  <a:lnTo>
                    <a:pt x="22428" y="18634"/>
                  </a:lnTo>
                  <a:lnTo>
                    <a:pt x="22476" y="18202"/>
                  </a:lnTo>
                  <a:lnTo>
                    <a:pt x="22476" y="17818"/>
                  </a:lnTo>
                  <a:lnTo>
                    <a:pt x="22476" y="17434"/>
                  </a:lnTo>
                  <a:lnTo>
                    <a:pt x="22380" y="17098"/>
                  </a:lnTo>
                  <a:lnTo>
                    <a:pt x="22236" y="16761"/>
                  </a:lnTo>
                  <a:lnTo>
                    <a:pt x="22092" y="16521"/>
                  </a:lnTo>
                  <a:lnTo>
                    <a:pt x="21900" y="16233"/>
                  </a:lnTo>
                  <a:lnTo>
                    <a:pt x="21660" y="16041"/>
                  </a:lnTo>
                  <a:lnTo>
                    <a:pt x="21227" y="15657"/>
                  </a:lnTo>
                  <a:lnTo>
                    <a:pt x="20747" y="15369"/>
                  </a:lnTo>
                  <a:lnTo>
                    <a:pt x="20363" y="15225"/>
                  </a:lnTo>
                  <a:lnTo>
                    <a:pt x="15224" y="12151"/>
                  </a:lnTo>
                  <a:lnTo>
                    <a:pt x="15224" y="12151"/>
                  </a:lnTo>
                  <a:lnTo>
                    <a:pt x="15032" y="11719"/>
                  </a:lnTo>
                  <a:lnTo>
                    <a:pt x="14600" y="10566"/>
                  </a:lnTo>
                  <a:lnTo>
                    <a:pt x="14312" y="9798"/>
                  </a:lnTo>
                  <a:lnTo>
                    <a:pt x="14072" y="8933"/>
                  </a:lnTo>
                  <a:lnTo>
                    <a:pt x="13783" y="8069"/>
                  </a:lnTo>
                  <a:lnTo>
                    <a:pt x="13591" y="7108"/>
                  </a:lnTo>
                  <a:lnTo>
                    <a:pt x="13591" y="7108"/>
                  </a:lnTo>
                  <a:lnTo>
                    <a:pt x="13591" y="7685"/>
                  </a:lnTo>
                  <a:lnTo>
                    <a:pt x="13447" y="8261"/>
                  </a:lnTo>
                  <a:lnTo>
                    <a:pt x="13159" y="9558"/>
                  </a:lnTo>
                  <a:lnTo>
                    <a:pt x="13063" y="10182"/>
                  </a:lnTo>
                  <a:lnTo>
                    <a:pt x="13015" y="10758"/>
                  </a:lnTo>
                  <a:lnTo>
                    <a:pt x="13015" y="10998"/>
                  </a:lnTo>
                  <a:lnTo>
                    <a:pt x="13063" y="11239"/>
                  </a:lnTo>
                  <a:lnTo>
                    <a:pt x="13159" y="11431"/>
                  </a:lnTo>
                  <a:lnTo>
                    <a:pt x="13303" y="11623"/>
                  </a:lnTo>
                  <a:lnTo>
                    <a:pt x="9077" y="10566"/>
                  </a:lnTo>
                  <a:lnTo>
                    <a:pt x="9077" y="10566"/>
                  </a:lnTo>
                  <a:lnTo>
                    <a:pt x="9077" y="9990"/>
                  </a:lnTo>
                  <a:lnTo>
                    <a:pt x="9125" y="9366"/>
                  </a:lnTo>
                  <a:lnTo>
                    <a:pt x="9221" y="8693"/>
                  </a:lnTo>
                  <a:lnTo>
                    <a:pt x="9317" y="8069"/>
                  </a:lnTo>
                  <a:lnTo>
                    <a:pt x="9605" y="7060"/>
                  </a:lnTo>
                  <a:lnTo>
                    <a:pt x="9701" y="6676"/>
                  </a:lnTo>
                  <a:lnTo>
                    <a:pt x="9701" y="6676"/>
                  </a:lnTo>
                  <a:lnTo>
                    <a:pt x="9509" y="6772"/>
                  </a:lnTo>
                  <a:lnTo>
                    <a:pt x="9365" y="6964"/>
                  </a:lnTo>
                  <a:lnTo>
                    <a:pt x="9077" y="7397"/>
                  </a:lnTo>
                  <a:lnTo>
                    <a:pt x="8837" y="7877"/>
                  </a:lnTo>
                  <a:lnTo>
                    <a:pt x="8645" y="8405"/>
                  </a:lnTo>
                  <a:lnTo>
                    <a:pt x="8549" y="8933"/>
                  </a:lnTo>
                  <a:lnTo>
                    <a:pt x="8453" y="9462"/>
                  </a:lnTo>
                  <a:lnTo>
                    <a:pt x="8357" y="10422"/>
                  </a:lnTo>
                  <a:lnTo>
                    <a:pt x="5283" y="9654"/>
                  </a:lnTo>
                  <a:lnTo>
                    <a:pt x="5283" y="9654"/>
                  </a:lnTo>
                  <a:lnTo>
                    <a:pt x="5475" y="8789"/>
                  </a:lnTo>
                  <a:lnTo>
                    <a:pt x="5715" y="7973"/>
                  </a:lnTo>
                  <a:lnTo>
                    <a:pt x="5907" y="7589"/>
                  </a:lnTo>
                  <a:lnTo>
                    <a:pt x="6051" y="7204"/>
                  </a:lnTo>
                  <a:lnTo>
                    <a:pt x="6051" y="7204"/>
                  </a:lnTo>
                  <a:lnTo>
                    <a:pt x="5331" y="7637"/>
                  </a:lnTo>
                  <a:lnTo>
                    <a:pt x="4707" y="8117"/>
                  </a:lnTo>
                  <a:lnTo>
                    <a:pt x="4130" y="8645"/>
                  </a:lnTo>
                  <a:lnTo>
                    <a:pt x="3602" y="9221"/>
                  </a:lnTo>
                  <a:lnTo>
                    <a:pt x="3122" y="9846"/>
                  </a:lnTo>
                  <a:lnTo>
                    <a:pt x="2738" y="10422"/>
                  </a:lnTo>
                  <a:lnTo>
                    <a:pt x="2401" y="11046"/>
                  </a:lnTo>
                  <a:lnTo>
                    <a:pt x="2065" y="11671"/>
                  </a:lnTo>
                  <a:lnTo>
                    <a:pt x="1825" y="12247"/>
                  </a:lnTo>
                  <a:lnTo>
                    <a:pt x="1633" y="12775"/>
                  </a:lnTo>
                  <a:lnTo>
                    <a:pt x="1345" y="13688"/>
                  </a:lnTo>
                  <a:lnTo>
                    <a:pt x="1201" y="14312"/>
                  </a:lnTo>
                  <a:lnTo>
                    <a:pt x="1153" y="14552"/>
                  </a:lnTo>
                  <a:lnTo>
                    <a:pt x="1153" y="14552"/>
                  </a:lnTo>
                  <a:lnTo>
                    <a:pt x="817" y="13928"/>
                  </a:lnTo>
                  <a:lnTo>
                    <a:pt x="577" y="13304"/>
                  </a:lnTo>
                  <a:lnTo>
                    <a:pt x="384" y="12631"/>
                  </a:lnTo>
                  <a:lnTo>
                    <a:pt x="192" y="12055"/>
                  </a:lnTo>
                  <a:lnTo>
                    <a:pt x="96" y="11431"/>
                  </a:lnTo>
                  <a:lnTo>
                    <a:pt x="0" y="10806"/>
                  </a:lnTo>
                  <a:lnTo>
                    <a:pt x="0" y="10230"/>
                  </a:lnTo>
                  <a:lnTo>
                    <a:pt x="0" y="9606"/>
                  </a:lnTo>
                  <a:lnTo>
                    <a:pt x="48" y="9029"/>
                  </a:lnTo>
                  <a:lnTo>
                    <a:pt x="144" y="8453"/>
                  </a:lnTo>
                  <a:lnTo>
                    <a:pt x="240" y="7925"/>
                  </a:lnTo>
                  <a:lnTo>
                    <a:pt x="432" y="7348"/>
                  </a:lnTo>
                  <a:lnTo>
                    <a:pt x="625" y="6820"/>
                  </a:lnTo>
                  <a:lnTo>
                    <a:pt x="817" y="6292"/>
                  </a:lnTo>
                  <a:lnTo>
                    <a:pt x="1105" y="5812"/>
                  </a:lnTo>
                  <a:lnTo>
                    <a:pt x="1393" y="5331"/>
                  </a:lnTo>
                  <a:lnTo>
                    <a:pt x="1681" y="4851"/>
                  </a:lnTo>
                  <a:lnTo>
                    <a:pt x="2017" y="4371"/>
                  </a:lnTo>
                  <a:lnTo>
                    <a:pt x="2401" y="3939"/>
                  </a:lnTo>
                  <a:lnTo>
                    <a:pt x="2786" y="3506"/>
                  </a:lnTo>
                  <a:lnTo>
                    <a:pt x="3218" y="3122"/>
                  </a:lnTo>
                  <a:lnTo>
                    <a:pt x="3650" y="2738"/>
                  </a:lnTo>
                  <a:lnTo>
                    <a:pt x="4563" y="2066"/>
                  </a:lnTo>
                  <a:lnTo>
                    <a:pt x="5571" y="1441"/>
                  </a:lnTo>
                  <a:lnTo>
                    <a:pt x="6628" y="961"/>
                  </a:lnTo>
                  <a:lnTo>
                    <a:pt x="7732" y="529"/>
                  </a:lnTo>
                  <a:lnTo>
                    <a:pt x="8309" y="385"/>
                  </a:lnTo>
                  <a:lnTo>
                    <a:pt x="8837"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93"/>
            <p:cNvSpPr/>
            <p:nvPr/>
          </p:nvSpPr>
          <p:spPr>
            <a:xfrm flipH="1">
              <a:off x="2641800" y="833225"/>
              <a:ext cx="92450" cy="37250"/>
            </a:xfrm>
            <a:custGeom>
              <a:avLst/>
              <a:gdLst/>
              <a:ahLst/>
              <a:cxnLst/>
              <a:rect l="l" t="t" r="r" b="b"/>
              <a:pathLst>
                <a:path w="3698" h="1490" extrusionOk="0">
                  <a:moveTo>
                    <a:pt x="1969" y="0"/>
                  </a:moveTo>
                  <a:lnTo>
                    <a:pt x="1489" y="48"/>
                  </a:lnTo>
                  <a:lnTo>
                    <a:pt x="1009" y="144"/>
                  </a:lnTo>
                  <a:lnTo>
                    <a:pt x="624" y="289"/>
                  </a:lnTo>
                  <a:lnTo>
                    <a:pt x="288" y="433"/>
                  </a:lnTo>
                  <a:lnTo>
                    <a:pt x="48" y="625"/>
                  </a:lnTo>
                  <a:lnTo>
                    <a:pt x="0" y="721"/>
                  </a:lnTo>
                  <a:lnTo>
                    <a:pt x="0" y="865"/>
                  </a:lnTo>
                  <a:lnTo>
                    <a:pt x="0" y="961"/>
                  </a:lnTo>
                  <a:lnTo>
                    <a:pt x="96" y="1057"/>
                  </a:lnTo>
                  <a:lnTo>
                    <a:pt x="288" y="1249"/>
                  </a:lnTo>
                  <a:lnTo>
                    <a:pt x="576" y="1393"/>
                  </a:lnTo>
                  <a:lnTo>
                    <a:pt x="864" y="1441"/>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02" y="240"/>
                  </a:lnTo>
                  <a:lnTo>
                    <a:pt x="3506" y="192"/>
                  </a:lnTo>
                  <a:lnTo>
                    <a:pt x="3266" y="96"/>
                  </a:lnTo>
                  <a:lnTo>
                    <a:pt x="288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93"/>
            <p:cNvSpPr/>
            <p:nvPr/>
          </p:nvSpPr>
          <p:spPr>
            <a:xfrm flipH="1">
              <a:off x="2641800" y="833225"/>
              <a:ext cx="92450" cy="37250"/>
            </a:xfrm>
            <a:custGeom>
              <a:avLst/>
              <a:gdLst/>
              <a:ahLst/>
              <a:cxnLst/>
              <a:rect l="l" t="t" r="r" b="b"/>
              <a:pathLst>
                <a:path w="3698" h="1490" fill="none" extrusionOk="0">
                  <a:moveTo>
                    <a:pt x="2449" y="0"/>
                  </a:moveTo>
                  <a:lnTo>
                    <a:pt x="2449" y="0"/>
                  </a:lnTo>
                  <a:lnTo>
                    <a:pt x="1969" y="0"/>
                  </a:lnTo>
                  <a:lnTo>
                    <a:pt x="1489" y="48"/>
                  </a:lnTo>
                  <a:lnTo>
                    <a:pt x="1009" y="144"/>
                  </a:lnTo>
                  <a:lnTo>
                    <a:pt x="624" y="289"/>
                  </a:lnTo>
                  <a:lnTo>
                    <a:pt x="288" y="433"/>
                  </a:lnTo>
                  <a:lnTo>
                    <a:pt x="48" y="625"/>
                  </a:lnTo>
                  <a:lnTo>
                    <a:pt x="0" y="721"/>
                  </a:lnTo>
                  <a:lnTo>
                    <a:pt x="0" y="865"/>
                  </a:lnTo>
                  <a:lnTo>
                    <a:pt x="0" y="961"/>
                  </a:lnTo>
                  <a:lnTo>
                    <a:pt x="96" y="1057"/>
                  </a:lnTo>
                  <a:lnTo>
                    <a:pt x="96" y="1057"/>
                  </a:lnTo>
                  <a:lnTo>
                    <a:pt x="288" y="1249"/>
                  </a:lnTo>
                  <a:lnTo>
                    <a:pt x="576" y="1393"/>
                  </a:lnTo>
                  <a:lnTo>
                    <a:pt x="864" y="1441"/>
                  </a:lnTo>
                  <a:lnTo>
                    <a:pt x="1249" y="1489"/>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50" y="337"/>
                  </a:lnTo>
                  <a:lnTo>
                    <a:pt x="3602" y="240"/>
                  </a:lnTo>
                  <a:lnTo>
                    <a:pt x="3506" y="192"/>
                  </a:lnTo>
                  <a:lnTo>
                    <a:pt x="3266" y="96"/>
                  </a:lnTo>
                  <a:lnTo>
                    <a:pt x="2882" y="0"/>
                  </a:lnTo>
                  <a:lnTo>
                    <a:pt x="24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93"/>
            <p:cNvSpPr/>
            <p:nvPr/>
          </p:nvSpPr>
          <p:spPr>
            <a:xfrm flipH="1">
              <a:off x="2632175" y="869250"/>
              <a:ext cx="51650" cy="33625"/>
            </a:xfrm>
            <a:custGeom>
              <a:avLst/>
              <a:gdLst/>
              <a:ahLst/>
              <a:cxnLst/>
              <a:rect l="l" t="t" r="r" b="b"/>
              <a:pathLst>
                <a:path w="2066" h="1345" extrusionOk="0">
                  <a:moveTo>
                    <a:pt x="1585" y="0"/>
                  </a:moveTo>
                  <a:lnTo>
                    <a:pt x="1249" y="48"/>
                  </a:lnTo>
                  <a:lnTo>
                    <a:pt x="961" y="144"/>
                  </a:lnTo>
                  <a:lnTo>
                    <a:pt x="624" y="336"/>
                  </a:lnTo>
                  <a:lnTo>
                    <a:pt x="336" y="528"/>
                  </a:lnTo>
                  <a:lnTo>
                    <a:pt x="144" y="720"/>
                  </a:lnTo>
                  <a:lnTo>
                    <a:pt x="0" y="913"/>
                  </a:lnTo>
                  <a:lnTo>
                    <a:pt x="0" y="1009"/>
                  </a:lnTo>
                  <a:lnTo>
                    <a:pt x="48" y="1105"/>
                  </a:lnTo>
                  <a:lnTo>
                    <a:pt x="96" y="1201"/>
                  </a:lnTo>
                  <a:lnTo>
                    <a:pt x="192" y="1249"/>
                  </a:lnTo>
                  <a:lnTo>
                    <a:pt x="43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777" y="48"/>
                  </a:lnTo>
                  <a:lnTo>
                    <a:pt x="15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93"/>
            <p:cNvSpPr/>
            <p:nvPr/>
          </p:nvSpPr>
          <p:spPr>
            <a:xfrm flipH="1">
              <a:off x="2632175" y="869250"/>
              <a:ext cx="51650" cy="33625"/>
            </a:xfrm>
            <a:custGeom>
              <a:avLst/>
              <a:gdLst/>
              <a:ahLst/>
              <a:cxnLst/>
              <a:rect l="l" t="t" r="r" b="b"/>
              <a:pathLst>
                <a:path w="2066" h="1345" fill="none" extrusionOk="0">
                  <a:moveTo>
                    <a:pt x="1585" y="0"/>
                  </a:moveTo>
                  <a:lnTo>
                    <a:pt x="1585" y="0"/>
                  </a:lnTo>
                  <a:lnTo>
                    <a:pt x="1249" y="48"/>
                  </a:lnTo>
                  <a:lnTo>
                    <a:pt x="961" y="144"/>
                  </a:lnTo>
                  <a:lnTo>
                    <a:pt x="624" y="336"/>
                  </a:lnTo>
                  <a:lnTo>
                    <a:pt x="336" y="528"/>
                  </a:lnTo>
                  <a:lnTo>
                    <a:pt x="144" y="720"/>
                  </a:lnTo>
                  <a:lnTo>
                    <a:pt x="0" y="913"/>
                  </a:lnTo>
                  <a:lnTo>
                    <a:pt x="0" y="1009"/>
                  </a:lnTo>
                  <a:lnTo>
                    <a:pt x="48" y="1105"/>
                  </a:lnTo>
                  <a:lnTo>
                    <a:pt x="96" y="1201"/>
                  </a:lnTo>
                  <a:lnTo>
                    <a:pt x="192" y="1249"/>
                  </a:lnTo>
                  <a:lnTo>
                    <a:pt x="192" y="1249"/>
                  </a:lnTo>
                  <a:lnTo>
                    <a:pt x="432" y="1345"/>
                  </a:lnTo>
                  <a:lnTo>
                    <a:pt x="67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969" y="144"/>
                  </a:lnTo>
                  <a:lnTo>
                    <a:pt x="1777" y="48"/>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93"/>
            <p:cNvSpPr/>
            <p:nvPr/>
          </p:nvSpPr>
          <p:spPr>
            <a:xfrm flipH="1">
              <a:off x="2296000" y="1006100"/>
              <a:ext cx="37250" cy="61275"/>
            </a:xfrm>
            <a:custGeom>
              <a:avLst/>
              <a:gdLst/>
              <a:ahLst/>
              <a:cxnLst/>
              <a:rect l="l" t="t" r="r" b="b"/>
              <a:pathLst>
                <a:path w="1490" h="2451" extrusionOk="0">
                  <a:moveTo>
                    <a:pt x="385" y="1"/>
                  </a:moveTo>
                  <a:lnTo>
                    <a:pt x="241" y="49"/>
                  </a:lnTo>
                  <a:lnTo>
                    <a:pt x="145" y="97"/>
                  </a:lnTo>
                  <a:lnTo>
                    <a:pt x="96" y="241"/>
                  </a:lnTo>
                  <a:lnTo>
                    <a:pt x="48" y="385"/>
                  </a:lnTo>
                  <a:lnTo>
                    <a:pt x="0" y="769"/>
                  </a:lnTo>
                  <a:lnTo>
                    <a:pt x="0" y="1202"/>
                  </a:lnTo>
                  <a:lnTo>
                    <a:pt x="145" y="1682"/>
                  </a:lnTo>
                  <a:lnTo>
                    <a:pt x="337" y="2066"/>
                  </a:lnTo>
                  <a:lnTo>
                    <a:pt x="433" y="2210"/>
                  </a:lnTo>
                  <a:lnTo>
                    <a:pt x="577" y="2354"/>
                  </a:lnTo>
                  <a:lnTo>
                    <a:pt x="721" y="2402"/>
                  </a:lnTo>
                  <a:lnTo>
                    <a:pt x="913"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3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93"/>
            <p:cNvSpPr/>
            <p:nvPr/>
          </p:nvSpPr>
          <p:spPr>
            <a:xfrm flipH="1">
              <a:off x="2296000" y="1006100"/>
              <a:ext cx="37250" cy="61275"/>
            </a:xfrm>
            <a:custGeom>
              <a:avLst/>
              <a:gdLst/>
              <a:ahLst/>
              <a:cxnLst/>
              <a:rect l="l" t="t" r="r" b="b"/>
              <a:pathLst>
                <a:path w="1490" h="2451" fill="none" extrusionOk="0">
                  <a:moveTo>
                    <a:pt x="385" y="1"/>
                  </a:moveTo>
                  <a:lnTo>
                    <a:pt x="385" y="1"/>
                  </a:lnTo>
                  <a:lnTo>
                    <a:pt x="241" y="49"/>
                  </a:lnTo>
                  <a:lnTo>
                    <a:pt x="145" y="97"/>
                  </a:lnTo>
                  <a:lnTo>
                    <a:pt x="96" y="241"/>
                  </a:lnTo>
                  <a:lnTo>
                    <a:pt x="48" y="385"/>
                  </a:lnTo>
                  <a:lnTo>
                    <a:pt x="0" y="769"/>
                  </a:lnTo>
                  <a:lnTo>
                    <a:pt x="0" y="1202"/>
                  </a:lnTo>
                  <a:lnTo>
                    <a:pt x="0" y="1202"/>
                  </a:lnTo>
                  <a:lnTo>
                    <a:pt x="145" y="1682"/>
                  </a:lnTo>
                  <a:lnTo>
                    <a:pt x="337" y="2066"/>
                  </a:lnTo>
                  <a:lnTo>
                    <a:pt x="433" y="2210"/>
                  </a:lnTo>
                  <a:lnTo>
                    <a:pt x="577" y="2354"/>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529" y="4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93"/>
            <p:cNvSpPr/>
            <p:nvPr/>
          </p:nvSpPr>
          <p:spPr>
            <a:xfrm flipH="1">
              <a:off x="2344025" y="1022925"/>
              <a:ext cx="26450" cy="43250"/>
            </a:xfrm>
            <a:custGeom>
              <a:avLst/>
              <a:gdLst/>
              <a:ahLst/>
              <a:cxnLst/>
              <a:rect l="l" t="t" r="r" b="b"/>
              <a:pathLst>
                <a:path w="1058" h="1730" extrusionOk="0">
                  <a:moveTo>
                    <a:pt x="289" y="0"/>
                  </a:moveTo>
                  <a:lnTo>
                    <a:pt x="193" y="48"/>
                  </a:lnTo>
                  <a:lnTo>
                    <a:pt x="97" y="96"/>
                  </a:lnTo>
                  <a:lnTo>
                    <a:pt x="1" y="288"/>
                  </a:lnTo>
                  <a:lnTo>
                    <a:pt x="1" y="577"/>
                  </a:lnTo>
                  <a:lnTo>
                    <a:pt x="1" y="865"/>
                  </a:lnTo>
                  <a:lnTo>
                    <a:pt x="97" y="1201"/>
                  </a:lnTo>
                  <a:lnTo>
                    <a:pt x="241" y="1441"/>
                  </a:lnTo>
                  <a:lnTo>
                    <a:pt x="385" y="1633"/>
                  </a:lnTo>
                  <a:lnTo>
                    <a:pt x="529" y="1681"/>
                  </a:lnTo>
                  <a:lnTo>
                    <a:pt x="625"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2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93"/>
            <p:cNvSpPr/>
            <p:nvPr/>
          </p:nvSpPr>
          <p:spPr>
            <a:xfrm flipH="1">
              <a:off x="2344025" y="1022925"/>
              <a:ext cx="26450" cy="43250"/>
            </a:xfrm>
            <a:custGeom>
              <a:avLst/>
              <a:gdLst/>
              <a:ahLst/>
              <a:cxnLst/>
              <a:rect l="l" t="t" r="r" b="b"/>
              <a:pathLst>
                <a:path w="1058" h="1730" fill="none" extrusionOk="0">
                  <a:moveTo>
                    <a:pt x="289" y="0"/>
                  </a:moveTo>
                  <a:lnTo>
                    <a:pt x="289" y="0"/>
                  </a:lnTo>
                  <a:lnTo>
                    <a:pt x="193" y="48"/>
                  </a:lnTo>
                  <a:lnTo>
                    <a:pt x="97" y="96"/>
                  </a:lnTo>
                  <a:lnTo>
                    <a:pt x="1" y="288"/>
                  </a:lnTo>
                  <a:lnTo>
                    <a:pt x="1" y="577"/>
                  </a:lnTo>
                  <a:lnTo>
                    <a:pt x="1" y="865"/>
                  </a:lnTo>
                  <a:lnTo>
                    <a:pt x="1" y="865"/>
                  </a:lnTo>
                  <a:lnTo>
                    <a:pt x="97" y="1201"/>
                  </a:lnTo>
                  <a:lnTo>
                    <a:pt x="241" y="1441"/>
                  </a:lnTo>
                  <a:lnTo>
                    <a:pt x="385" y="1633"/>
                  </a:lnTo>
                  <a:lnTo>
                    <a:pt x="529" y="1681"/>
                  </a:lnTo>
                  <a:lnTo>
                    <a:pt x="625" y="1729"/>
                  </a:lnTo>
                  <a:lnTo>
                    <a:pt x="625" y="1729"/>
                  </a:lnTo>
                  <a:lnTo>
                    <a:pt x="673"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385" y="48"/>
                  </a:lnTo>
                  <a:lnTo>
                    <a:pt x="2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93"/>
            <p:cNvSpPr/>
            <p:nvPr/>
          </p:nvSpPr>
          <p:spPr>
            <a:xfrm flipH="1">
              <a:off x="2471300" y="1317075"/>
              <a:ext cx="462275" cy="253350"/>
            </a:xfrm>
            <a:custGeom>
              <a:avLst/>
              <a:gdLst/>
              <a:ahLst/>
              <a:cxnLst/>
              <a:rect l="l" t="t" r="r" b="b"/>
              <a:pathLst>
                <a:path w="18491" h="10134" extrusionOk="0">
                  <a:moveTo>
                    <a:pt x="1586" y="1"/>
                  </a:move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674" y="6580"/>
                  </a:lnTo>
                  <a:lnTo>
                    <a:pt x="17434" y="6244"/>
                  </a:lnTo>
                  <a:lnTo>
                    <a:pt x="17146" y="5956"/>
                  </a:lnTo>
                  <a:lnTo>
                    <a:pt x="16858" y="5716"/>
                  </a:lnTo>
                  <a:lnTo>
                    <a:pt x="16473" y="5523"/>
                  </a:lnTo>
                  <a:lnTo>
                    <a:pt x="16137" y="5379"/>
                  </a:lnTo>
                  <a:lnTo>
                    <a:pt x="15705" y="5283"/>
                  </a:ln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93"/>
            <p:cNvSpPr/>
            <p:nvPr/>
          </p:nvSpPr>
          <p:spPr>
            <a:xfrm flipH="1">
              <a:off x="2471300" y="1317075"/>
              <a:ext cx="462275" cy="253350"/>
            </a:xfrm>
            <a:custGeom>
              <a:avLst/>
              <a:gdLst/>
              <a:ahLst/>
              <a:cxnLst/>
              <a:rect l="l" t="t" r="r" b="b"/>
              <a:pathLst>
                <a:path w="18491" h="10134" fill="none" extrusionOk="0">
                  <a:moveTo>
                    <a:pt x="15321" y="5283"/>
                  </a:move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lnTo>
                    <a:pt x="1" y="1777"/>
                  </a:ln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866" y="6964"/>
                  </a:lnTo>
                  <a:lnTo>
                    <a:pt x="17674" y="6580"/>
                  </a:lnTo>
                  <a:lnTo>
                    <a:pt x="17434" y="6244"/>
                  </a:lnTo>
                  <a:lnTo>
                    <a:pt x="17146" y="5956"/>
                  </a:lnTo>
                  <a:lnTo>
                    <a:pt x="16858" y="5716"/>
                  </a:lnTo>
                  <a:lnTo>
                    <a:pt x="16473" y="5523"/>
                  </a:lnTo>
                  <a:lnTo>
                    <a:pt x="16137" y="5379"/>
                  </a:lnTo>
                  <a:lnTo>
                    <a:pt x="15705" y="5283"/>
                  </a:lnTo>
                  <a:lnTo>
                    <a:pt x="15321" y="52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93"/>
            <p:cNvSpPr/>
            <p:nvPr/>
          </p:nvSpPr>
          <p:spPr>
            <a:xfrm flipH="1">
              <a:off x="2604575" y="1440750"/>
              <a:ext cx="67250" cy="9625"/>
            </a:xfrm>
            <a:custGeom>
              <a:avLst/>
              <a:gdLst/>
              <a:ahLst/>
              <a:cxnLst/>
              <a:rect l="l" t="t" r="r" b="b"/>
              <a:pathLst>
                <a:path w="2690" h="385"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close/>
                </a:path>
              </a:pathLst>
            </a:custGeom>
            <a:solidFill>
              <a:srgbClr val="FE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93"/>
            <p:cNvSpPr/>
            <p:nvPr/>
          </p:nvSpPr>
          <p:spPr>
            <a:xfrm flipH="1">
              <a:off x="2604575" y="1440750"/>
              <a:ext cx="67250" cy="9625"/>
            </a:xfrm>
            <a:custGeom>
              <a:avLst/>
              <a:gdLst/>
              <a:ahLst/>
              <a:cxnLst/>
              <a:rect l="l" t="t" r="r" b="b"/>
              <a:pathLst>
                <a:path w="2690" h="385" fill="none"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93"/>
            <p:cNvSpPr/>
            <p:nvPr/>
          </p:nvSpPr>
          <p:spPr>
            <a:xfrm flipH="1">
              <a:off x="2596175" y="1450350"/>
              <a:ext cx="8425" cy="25"/>
            </a:xfrm>
            <a:custGeom>
              <a:avLst/>
              <a:gdLst/>
              <a:ahLst/>
              <a:cxnLst/>
              <a:rect l="l" t="t" r="r" b="b"/>
              <a:pathLst>
                <a:path w="337" h="1" extrusionOk="0">
                  <a:moveTo>
                    <a:pt x="1" y="0"/>
                  </a:moveTo>
                  <a:lnTo>
                    <a:pt x="1" y="0"/>
                  </a:lnTo>
                  <a:lnTo>
                    <a:pt x="1" y="0"/>
                  </a:lnTo>
                  <a:lnTo>
                    <a:pt x="1" y="0"/>
                  </a:lnTo>
                  <a:lnTo>
                    <a:pt x="337" y="0"/>
                  </a:lnTo>
                  <a:lnTo>
                    <a:pt x="337" y="0"/>
                  </a:lnTo>
                  <a:lnTo>
                    <a:pt x="337" y="0"/>
                  </a:lnTo>
                  <a:lnTo>
                    <a:pt x="1" y="0"/>
                  </a:lnTo>
                  <a:close/>
                </a:path>
              </a:pathLst>
            </a:custGeom>
            <a:solidFill>
              <a:srgbClr val="FC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93"/>
            <p:cNvSpPr/>
            <p:nvPr/>
          </p:nvSpPr>
          <p:spPr>
            <a:xfrm flipH="1">
              <a:off x="2596175" y="1450350"/>
              <a:ext cx="8425" cy="25"/>
            </a:xfrm>
            <a:custGeom>
              <a:avLst/>
              <a:gdLst/>
              <a:ahLst/>
              <a:cxnLst/>
              <a:rect l="l" t="t" r="r" b="b"/>
              <a:pathLst>
                <a:path w="337" h="1" fill="none" extrusionOk="0">
                  <a:moveTo>
                    <a:pt x="1" y="0"/>
                  </a:moveTo>
                  <a:lnTo>
                    <a:pt x="1" y="0"/>
                  </a:lnTo>
                  <a:lnTo>
                    <a:pt x="1" y="0"/>
                  </a:lnTo>
                  <a:lnTo>
                    <a:pt x="1" y="0"/>
                  </a:lnTo>
                  <a:lnTo>
                    <a:pt x="337" y="0"/>
                  </a:lnTo>
                  <a:lnTo>
                    <a:pt x="337" y="0"/>
                  </a:lnTo>
                  <a:lnTo>
                    <a:pt x="337"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93"/>
            <p:cNvSpPr/>
            <p:nvPr/>
          </p:nvSpPr>
          <p:spPr>
            <a:xfrm flipH="1">
              <a:off x="2596175" y="1440750"/>
              <a:ext cx="87650" cy="123675"/>
            </a:xfrm>
            <a:custGeom>
              <a:avLst/>
              <a:gdLst/>
              <a:ahLst/>
              <a:cxnLst/>
              <a:rect l="l" t="t" r="r" b="b"/>
              <a:pathLst>
                <a:path w="3506" h="4947" extrusionOk="0">
                  <a:moveTo>
                    <a:pt x="480" y="0"/>
                  </a:moveTo>
                  <a:lnTo>
                    <a:pt x="0" y="4226"/>
                  </a:lnTo>
                  <a:lnTo>
                    <a:pt x="1201" y="4659"/>
                  </a:lnTo>
                  <a:lnTo>
                    <a:pt x="1825" y="4803"/>
                  </a:lnTo>
                  <a:lnTo>
                    <a:pt x="2497" y="4947"/>
                  </a:lnTo>
                  <a:lnTo>
                    <a:pt x="3170" y="3410"/>
                  </a:lnTo>
                  <a:lnTo>
                    <a:pt x="3506" y="384"/>
                  </a:lnTo>
                  <a:lnTo>
                    <a:pt x="3170" y="384"/>
                  </a:lnTo>
                  <a:lnTo>
                    <a:pt x="2545" y="336"/>
                  </a:lnTo>
                  <a:lnTo>
                    <a:pt x="1921" y="240"/>
                  </a:lnTo>
                  <a:lnTo>
                    <a:pt x="1249" y="144"/>
                  </a:lnTo>
                  <a:lnTo>
                    <a:pt x="48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93"/>
            <p:cNvSpPr/>
            <p:nvPr/>
          </p:nvSpPr>
          <p:spPr>
            <a:xfrm flipH="1">
              <a:off x="2596175" y="1440750"/>
              <a:ext cx="87650" cy="123675"/>
            </a:xfrm>
            <a:custGeom>
              <a:avLst/>
              <a:gdLst/>
              <a:ahLst/>
              <a:cxnLst/>
              <a:rect l="l" t="t" r="r" b="b"/>
              <a:pathLst>
                <a:path w="3506" h="4947" fill="none" extrusionOk="0">
                  <a:moveTo>
                    <a:pt x="480" y="0"/>
                  </a:moveTo>
                  <a:lnTo>
                    <a:pt x="0" y="4226"/>
                  </a:lnTo>
                  <a:lnTo>
                    <a:pt x="0" y="4226"/>
                  </a:lnTo>
                  <a:lnTo>
                    <a:pt x="1201" y="4659"/>
                  </a:lnTo>
                  <a:lnTo>
                    <a:pt x="1825" y="4803"/>
                  </a:lnTo>
                  <a:lnTo>
                    <a:pt x="2497" y="4947"/>
                  </a:lnTo>
                  <a:lnTo>
                    <a:pt x="3170" y="3410"/>
                  </a:lnTo>
                  <a:lnTo>
                    <a:pt x="3506" y="384"/>
                  </a:lnTo>
                  <a:lnTo>
                    <a:pt x="3506" y="384"/>
                  </a:lnTo>
                  <a:lnTo>
                    <a:pt x="3170" y="384"/>
                  </a:lnTo>
                  <a:lnTo>
                    <a:pt x="3170" y="384"/>
                  </a:lnTo>
                  <a:lnTo>
                    <a:pt x="3170" y="384"/>
                  </a:lnTo>
                  <a:lnTo>
                    <a:pt x="2545" y="336"/>
                  </a:lnTo>
                  <a:lnTo>
                    <a:pt x="1921" y="240"/>
                  </a:lnTo>
                  <a:lnTo>
                    <a:pt x="1249" y="144"/>
                  </a:lnTo>
                  <a:lnTo>
                    <a:pt x="4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93"/>
            <p:cNvSpPr/>
            <p:nvPr/>
          </p:nvSpPr>
          <p:spPr>
            <a:xfrm flipH="1">
              <a:off x="2456900" y="1423925"/>
              <a:ext cx="202925" cy="156125"/>
            </a:xfrm>
            <a:custGeom>
              <a:avLst/>
              <a:gdLst/>
              <a:ahLst/>
              <a:cxnLst/>
              <a:rect l="l" t="t" r="r" b="b"/>
              <a:pathLst>
                <a:path w="8117" h="6245" extrusionOk="0">
                  <a:moveTo>
                    <a:pt x="241" y="1"/>
                  </a:moveTo>
                  <a:lnTo>
                    <a:pt x="1" y="5716"/>
                  </a:lnTo>
                  <a:lnTo>
                    <a:pt x="1057" y="5908"/>
                  </a:lnTo>
                  <a:lnTo>
                    <a:pt x="2114" y="6052"/>
                  </a:lnTo>
                  <a:lnTo>
                    <a:pt x="3410" y="6196"/>
                  </a:lnTo>
                  <a:lnTo>
                    <a:pt x="4755" y="6244"/>
                  </a:lnTo>
                  <a:lnTo>
                    <a:pt x="5379" y="6244"/>
                  </a:lnTo>
                  <a:lnTo>
                    <a:pt x="6004" y="6196"/>
                  </a:lnTo>
                  <a:lnTo>
                    <a:pt x="6532" y="6100"/>
                  </a:lnTo>
                  <a:lnTo>
                    <a:pt x="7012" y="5956"/>
                  </a:lnTo>
                  <a:lnTo>
                    <a:pt x="7444" y="5764"/>
                  </a:lnTo>
                  <a:lnTo>
                    <a:pt x="7589" y="5620"/>
                  </a:lnTo>
                  <a:lnTo>
                    <a:pt x="7685" y="5476"/>
                  </a:lnTo>
                  <a:lnTo>
                    <a:pt x="7925" y="5187"/>
                  </a:lnTo>
                  <a:lnTo>
                    <a:pt x="8021" y="4851"/>
                  </a:lnTo>
                  <a:lnTo>
                    <a:pt x="8117" y="4467"/>
                  </a:lnTo>
                  <a:lnTo>
                    <a:pt x="8117" y="4083"/>
                  </a:lnTo>
                  <a:lnTo>
                    <a:pt x="8069" y="3699"/>
                  </a:lnTo>
                  <a:lnTo>
                    <a:pt x="7973" y="3314"/>
                  </a:lnTo>
                  <a:lnTo>
                    <a:pt x="7829" y="2930"/>
                  </a:lnTo>
                  <a:lnTo>
                    <a:pt x="7685" y="2546"/>
                  </a:lnTo>
                  <a:lnTo>
                    <a:pt x="7444" y="2210"/>
                  </a:lnTo>
                  <a:lnTo>
                    <a:pt x="7252" y="1874"/>
                  </a:lnTo>
                  <a:lnTo>
                    <a:pt x="6964" y="1586"/>
                  </a:lnTo>
                  <a:lnTo>
                    <a:pt x="6724" y="1345"/>
                  </a:lnTo>
                  <a:lnTo>
                    <a:pt x="6436" y="1105"/>
                  </a:lnTo>
                  <a:lnTo>
                    <a:pt x="6148" y="961"/>
                  </a:lnTo>
                  <a:lnTo>
                    <a:pt x="5812" y="865"/>
                  </a:lnTo>
                  <a:lnTo>
                    <a:pt x="5523" y="865"/>
                  </a:lnTo>
                  <a:lnTo>
                    <a:pt x="4851" y="817"/>
                  </a:lnTo>
                  <a:lnTo>
                    <a:pt x="4035" y="721"/>
                  </a:lnTo>
                  <a:lnTo>
                    <a:pt x="2306" y="433"/>
                  </a:lnTo>
                  <a:lnTo>
                    <a:pt x="865" y="145"/>
                  </a:lnTo>
                  <a:lnTo>
                    <a:pt x="2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93"/>
            <p:cNvSpPr/>
            <p:nvPr/>
          </p:nvSpPr>
          <p:spPr>
            <a:xfrm flipH="1">
              <a:off x="2881925" y="1233025"/>
              <a:ext cx="142900" cy="145300"/>
            </a:xfrm>
            <a:custGeom>
              <a:avLst/>
              <a:gdLst/>
              <a:ahLst/>
              <a:cxnLst/>
              <a:rect l="l" t="t" r="r" b="b"/>
              <a:pathLst>
                <a:path w="5716" h="5812" extrusionOk="0">
                  <a:moveTo>
                    <a:pt x="1730" y="1"/>
                  </a:moveTo>
                  <a:lnTo>
                    <a:pt x="1682" y="49"/>
                  </a:lnTo>
                  <a:lnTo>
                    <a:pt x="1634" y="97"/>
                  </a:lnTo>
                  <a:lnTo>
                    <a:pt x="1634" y="289"/>
                  </a:lnTo>
                  <a:lnTo>
                    <a:pt x="1778" y="529"/>
                  </a:lnTo>
                  <a:lnTo>
                    <a:pt x="1922" y="817"/>
                  </a:lnTo>
                  <a:lnTo>
                    <a:pt x="2114" y="1153"/>
                  </a:lnTo>
                  <a:lnTo>
                    <a:pt x="2594" y="1730"/>
                  </a:lnTo>
                  <a:lnTo>
                    <a:pt x="2882" y="2066"/>
                  </a:lnTo>
                  <a:lnTo>
                    <a:pt x="2354" y="1730"/>
                  </a:lnTo>
                  <a:lnTo>
                    <a:pt x="1586" y="1297"/>
                  </a:lnTo>
                  <a:lnTo>
                    <a:pt x="1202" y="1057"/>
                  </a:lnTo>
                  <a:lnTo>
                    <a:pt x="865" y="961"/>
                  </a:lnTo>
                  <a:lnTo>
                    <a:pt x="577" y="913"/>
                  </a:lnTo>
                  <a:lnTo>
                    <a:pt x="529" y="961"/>
                  </a:lnTo>
                  <a:lnTo>
                    <a:pt x="481" y="1009"/>
                  </a:lnTo>
                  <a:lnTo>
                    <a:pt x="481" y="1105"/>
                  </a:lnTo>
                  <a:lnTo>
                    <a:pt x="481" y="1249"/>
                  </a:lnTo>
                  <a:lnTo>
                    <a:pt x="673" y="1538"/>
                  </a:lnTo>
                  <a:lnTo>
                    <a:pt x="913" y="1874"/>
                  </a:lnTo>
                  <a:lnTo>
                    <a:pt x="1250" y="2162"/>
                  </a:lnTo>
                  <a:lnTo>
                    <a:pt x="1826" y="2738"/>
                  </a:lnTo>
                  <a:lnTo>
                    <a:pt x="2066" y="2930"/>
                  </a:lnTo>
                  <a:lnTo>
                    <a:pt x="2066" y="2930"/>
                  </a:lnTo>
                  <a:lnTo>
                    <a:pt x="1778" y="2786"/>
                  </a:lnTo>
                  <a:lnTo>
                    <a:pt x="1057" y="2498"/>
                  </a:lnTo>
                  <a:lnTo>
                    <a:pt x="673" y="2354"/>
                  </a:lnTo>
                  <a:lnTo>
                    <a:pt x="337" y="2258"/>
                  </a:lnTo>
                  <a:lnTo>
                    <a:pt x="49" y="2258"/>
                  </a:lnTo>
                  <a:lnTo>
                    <a:pt x="1" y="2354"/>
                  </a:lnTo>
                  <a:lnTo>
                    <a:pt x="1" y="2402"/>
                  </a:lnTo>
                  <a:lnTo>
                    <a:pt x="49" y="2498"/>
                  </a:lnTo>
                  <a:lnTo>
                    <a:pt x="241" y="2690"/>
                  </a:lnTo>
                  <a:lnTo>
                    <a:pt x="481" y="2882"/>
                  </a:lnTo>
                  <a:lnTo>
                    <a:pt x="769" y="3074"/>
                  </a:lnTo>
                  <a:lnTo>
                    <a:pt x="1394" y="3411"/>
                  </a:lnTo>
                  <a:lnTo>
                    <a:pt x="1730" y="3603"/>
                  </a:lnTo>
                  <a:lnTo>
                    <a:pt x="1730" y="3603"/>
                  </a:lnTo>
                  <a:lnTo>
                    <a:pt x="1394" y="3555"/>
                  </a:lnTo>
                  <a:lnTo>
                    <a:pt x="529" y="3555"/>
                  </a:lnTo>
                  <a:lnTo>
                    <a:pt x="289" y="3603"/>
                  </a:lnTo>
                  <a:lnTo>
                    <a:pt x="145" y="3651"/>
                  </a:lnTo>
                  <a:lnTo>
                    <a:pt x="97" y="3699"/>
                  </a:lnTo>
                  <a:lnTo>
                    <a:pt x="49" y="3747"/>
                  </a:lnTo>
                  <a:lnTo>
                    <a:pt x="97" y="3843"/>
                  </a:lnTo>
                  <a:lnTo>
                    <a:pt x="241" y="3939"/>
                  </a:lnTo>
                  <a:lnTo>
                    <a:pt x="625" y="4179"/>
                  </a:lnTo>
                  <a:lnTo>
                    <a:pt x="1202" y="4371"/>
                  </a:lnTo>
                  <a:lnTo>
                    <a:pt x="1730" y="4515"/>
                  </a:lnTo>
                  <a:lnTo>
                    <a:pt x="1826" y="4755"/>
                  </a:lnTo>
                  <a:lnTo>
                    <a:pt x="1970" y="4995"/>
                  </a:lnTo>
                  <a:lnTo>
                    <a:pt x="2114" y="5187"/>
                  </a:lnTo>
                  <a:lnTo>
                    <a:pt x="2306" y="5380"/>
                  </a:lnTo>
                  <a:lnTo>
                    <a:pt x="2594" y="5572"/>
                  </a:lnTo>
                  <a:lnTo>
                    <a:pt x="2882" y="5716"/>
                  </a:lnTo>
                  <a:lnTo>
                    <a:pt x="3219" y="5812"/>
                  </a:lnTo>
                  <a:lnTo>
                    <a:pt x="3555" y="5812"/>
                  </a:lnTo>
                  <a:lnTo>
                    <a:pt x="3891" y="5716"/>
                  </a:lnTo>
                  <a:lnTo>
                    <a:pt x="4227" y="5620"/>
                  </a:lnTo>
                  <a:lnTo>
                    <a:pt x="4515" y="5428"/>
                  </a:lnTo>
                  <a:lnTo>
                    <a:pt x="4755" y="5187"/>
                  </a:lnTo>
                  <a:lnTo>
                    <a:pt x="5284" y="4515"/>
                  </a:lnTo>
                  <a:lnTo>
                    <a:pt x="5476" y="4275"/>
                  </a:lnTo>
                  <a:lnTo>
                    <a:pt x="5620" y="3987"/>
                  </a:lnTo>
                  <a:lnTo>
                    <a:pt x="5668" y="3699"/>
                  </a:lnTo>
                  <a:lnTo>
                    <a:pt x="5716" y="3411"/>
                  </a:lnTo>
                  <a:lnTo>
                    <a:pt x="5668" y="3122"/>
                  </a:lnTo>
                  <a:lnTo>
                    <a:pt x="5620" y="2834"/>
                  </a:lnTo>
                  <a:lnTo>
                    <a:pt x="5476" y="2546"/>
                  </a:lnTo>
                  <a:lnTo>
                    <a:pt x="5332" y="2306"/>
                  </a:lnTo>
                  <a:lnTo>
                    <a:pt x="5188" y="1730"/>
                  </a:lnTo>
                  <a:lnTo>
                    <a:pt x="4996" y="913"/>
                  </a:lnTo>
                  <a:lnTo>
                    <a:pt x="4851" y="529"/>
                  </a:lnTo>
                  <a:lnTo>
                    <a:pt x="4707" y="241"/>
                  </a:lnTo>
                  <a:lnTo>
                    <a:pt x="4563" y="49"/>
                  </a:lnTo>
                  <a:lnTo>
                    <a:pt x="4467" y="1"/>
                  </a:lnTo>
                  <a:lnTo>
                    <a:pt x="4419" y="49"/>
                  </a:lnTo>
                  <a:lnTo>
                    <a:pt x="4275" y="145"/>
                  </a:lnTo>
                  <a:lnTo>
                    <a:pt x="4179" y="289"/>
                  </a:lnTo>
                  <a:lnTo>
                    <a:pt x="4131" y="481"/>
                  </a:lnTo>
                  <a:lnTo>
                    <a:pt x="4131" y="721"/>
                  </a:lnTo>
                  <a:lnTo>
                    <a:pt x="4131" y="1249"/>
                  </a:lnTo>
                  <a:lnTo>
                    <a:pt x="4179" y="1682"/>
                  </a:lnTo>
                  <a:lnTo>
                    <a:pt x="3699" y="1682"/>
                  </a:lnTo>
                  <a:lnTo>
                    <a:pt x="3171" y="1153"/>
                  </a:lnTo>
                  <a:lnTo>
                    <a:pt x="2498" y="529"/>
                  </a:lnTo>
                  <a:lnTo>
                    <a:pt x="2210" y="289"/>
                  </a:lnTo>
                  <a:lnTo>
                    <a:pt x="1922" y="97"/>
                  </a:lnTo>
                  <a:lnTo>
                    <a:pt x="173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8" name="Google Shape;6028;p93"/>
          <p:cNvGrpSpPr/>
          <p:nvPr/>
        </p:nvGrpSpPr>
        <p:grpSpPr>
          <a:xfrm>
            <a:off x="7096501" y="171416"/>
            <a:ext cx="360455" cy="357141"/>
            <a:chOff x="5872675" y="681925"/>
            <a:chExt cx="427450" cy="433450"/>
          </a:xfrm>
        </p:grpSpPr>
        <p:sp>
          <p:nvSpPr>
            <p:cNvPr id="6029" name="Google Shape;6029;p93"/>
            <p:cNvSpPr/>
            <p:nvPr/>
          </p:nvSpPr>
          <p:spPr>
            <a:xfrm>
              <a:off x="5872675" y="681925"/>
              <a:ext cx="427450" cy="433450"/>
            </a:xfrm>
            <a:custGeom>
              <a:avLst/>
              <a:gdLst/>
              <a:ahLst/>
              <a:cxnLst/>
              <a:rect l="l" t="t" r="r" b="b"/>
              <a:pathLst>
                <a:path w="17098" h="17338" extrusionOk="0">
                  <a:moveTo>
                    <a:pt x="8309" y="1"/>
                  </a:moveTo>
                  <a:lnTo>
                    <a:pt x="7492" y="97"/>
                  </a:lnTo>
                  <a:lnTo>
                    <a:pt x="6724" y="193"/>
                  </a:lnTo>
                  <a:lnTo>
                    <a:pt x="6051" y="337"/>
                  </a:lnTo>
                  <a:lnTo>
                    <a:pt x="5427" y="529"/>
                  </a:lnTo>
                  <a:lnTo>
                    <a:pt x="4803" y="769"/>
                  </a:lnTo>
                  <a:lnTo>
                    <a:pt x="4275" y="1009"/>
                  </a:lnTo>
                  <a:lnTo>
                    <a:pt x="3746" y="1298"/>
                  </a:lnTo>
                  <a:lnTo>
                    <a:pt x="3266" y="1586"/>
                  </a:lnTo>
                  <a:lnTo>
                    <a:pt x="2882" y="1922"/>
                  </a:lnTo>
                  <a:lnTo>
                    <a:pt x="2498" y="2306"/>
                  </a:lnTo>
                  <a:lnTo>
                    <a:pt x="2113" y="2642"/>
                  </a:lnTo>
                  <a:lnTo>
                    <a:pt x="1825" y="3026"/>
                  </a:lnTo>
                  <a:lnTo>
                    <a:pt x="1537" y="3459"/>
                  </a:lnTo>
                  <a:lnTo>
                    <a:pt x="1249" y="3843"/>
                  </a:lnTo>
                  <a:lnTo>
                    <a:pt x="865" y="4659"/>
                  </a:lnTo>
                  <a:lnTo>
                    <a:pt x="529" y="5476"/>
                  </a:lnTo>
                  <a:lnTo>
                    <a:pt x="288" y="6244"/>
                  </a:lnTo>
                  <a:lnTo>
                    <a:pt x="144" y="7013"/>
                  </a:lnTo>
                  <a:lnTo>
                    <a:pt x="48" y="7637"/>
                  </a:lnTo>
                  <a:lnTo>
                    <a:pt x="0" y="8597"/>
                  </a:lnTo>
                  <a:lnTo>
                    <a:pt x="0" y="8982"/>
                  </a:lnTo>
                  <a:lnTo>
                    <a:pt x="48" y="9942"/>
                  </a:lnTo>
                  <a:lnTo>
                    <a:pt x="192" y="10903"/>
                  </a:lnTo>
                  <a:lnTo>
                    <a:pt x="481" y="11815"/>
                  </a:lnTo>
                  <a:lnTo>
                    <a:pt x="817" y="12728"/>
                  </a:lnTo>
                  <a:lnTo>
                    <a:pt x="1249" y="13544"/>
                  </a:lnTo>
                  <a:lnTo>
                    <a:pt x="1777" y="14312"/>
                  </a:lnTo>
                  <a:lnTo>
                    <a:pt x="2354" y="15033"/>
                  </a:lnTo>
                  <a:lnTo>
                    <a:pt x="2690" y="15369"/>
                  </a:lnTo>
                  <a:lnTo>
                    <a:pt x="3074" y="15657"/>
                  </a:lnTo>
                  <a:lnTo>
                    <a:pt x="3458" y="15945"/>
                  </a:lnTo>
                  <a:lnTo>
                    <a:pt x="3842" y="16233"/>
                  </a:lnTo>
                  <a:lnTo>
                    <a:pt x="4275" y="16425"/>
                  </a:lnTo>
                  <a:lnTo>
                    <a:pt x="4707" y="16666"/>
                  </a:lnTo>
                  <a:lnTo>
                    <a:pt x="5139" y="16858"/>
                  </a:lnTo>
                  <a:lnTo>
                    <a:pt x="5619" y="17002"/>
                  </a:lnTo>
                  <a:lnTo>
                    <a:pt x="6148" y="17146"/>
                  </a:lnTo>
                  <a:lnTo>
                    <a:pt x="6676" y="17242"/>
                  </a:lnTo>
                  <a:lnTo>
                    <a:pt x="7204" y="17290"/>
                  </a:lnTo>
                  <a:lnTo>
                    <a:pt x="7780" y="17338"/>
                  </a:lnTo>
                  <a:lnTo>
                    <a:pt x="8933" y="17338"/>
                  </a:lnTo>
                  <a:lnTo>
                    <a:pt x="9557" y="17242"/>
                  </a:lnTo>
                  <a:lnTo>
                    <a:pt x="10182" y="17146"/>
                  </a:lnTo>
                  <a:lnTo>
                    <a:pt x="10854" y="17002"/>
                  </a:lnTo>
                  <a:lnTo>
                    <a:pt x="11526" y="16858"/>
                  </a:lnTo>
                  <a:lnTo>
                    <a:pt x="12295" y="16570"/>
                  </a:lnTo>
                  <a:lnTo>
                    <a:pt x="13063" y="16233"/>
                  </a:lnTo>
                  <a:lnTo>
                    <a:pt x="13736" y="15801"/>
                  </a:lnTo>
                  <a:lnTo>
                    <a:pt x="14360" y="15321"/>
                  </a:lnTo>
                  <a:lnTo>
                    <a:pt x="14888" y="14841"/>
                  </a:lnTo>
                  <a:lnTo>
                    <a:pt x="15368" y="14264"/>
                  </a:lnTo>
                  <a:lnTo>
                    <a:pt x="15801" y="13688"/>
                  </a:lnTo>
                  <a:lnTo>
                    <a:pt x="16185" y="13016"/>
                  </a:lnTo>
                  <a:lnTo>
                    <a:pt x="16473" y="12391"/>
                  </a:lnTo>
                  <a:lnTo>
                    <a:pt x="16713" y="11671"/>
                  </a:lnTo>
                  <a:lnTo>
                    <a:pt x="16905" y="10951"/>
                  </a:lnTo>
                  <a:lnTo>
                    <a:pt x="17001" y="10230"/>
                  </a:lnTo>
                  <a:lnTo>
                    <a:pt x="17097" y="9510"/>
                  </a:lnTo>
                  <a:lnTo>
                    <a:pt x="17097" y="8741"/>
                  </a:lnTo>
                  <a:lnTo>
                    <a:pt x="17049" y="8021"/>
                  </a:lnTo>
                  <a:lnTo>
                    <a:pt x="16953" y="7253"/>
                  </a:lnTo>
                  <a:lnTo>
                    <a:pt x="16809" y="6532"/>
                  </a:lnTo>
                  <a:lnTo>
                    <a:pt x="16569" y="5812"/>
                  </a:lnTo>
                  <a:lnTo>
                    <a:pt x="16329" y="5092"/>
                  </a:lnTo>
                  <a:lnTo>
                    <a:pt x="15993" y="4419"/>
                  </a:lnTo>
                  <a:lnTo>
                    <a:pt x="15609" y="3795"/>
                  </a:lnTo>
                  <a:lnTo>
                    <a:pt x="15176" y="3171"/>
                  </a:lnTo>
                  <a:lnTo>
                    <a:pt x="14744" y="2594"/>
                  </a:lnTo>
                  <a:lnTo>
                    <a:pt x="14216" y="2066"/>
                  </a:lnTo>
                  <a:lnTo>
                    <a:pt x="13639" y="1586"/>
                  </a:lnTo>
                  <a:lnTo>
                    <a:pt x="13015" y="1153"/>
                  </a:lnTo>
                  <a:lnTo>
                    <a:pt x="12343" y="769"/>
                  </a:lnTo>
                  <a:lnTo>
                    <a:pt x="11622" y="481"/>
                  </a:lnTo>
                  <a:lnTo>
                    <a:pt x="10854" y="241"/>
                  </a:lnTo>
                  <a:lnTo>
                    <a:pt x="10038" y="97"/>
                  </a:lnTo>
                  <a:lnTo>
                    <a:pt x="9173" y="1"/>
                  </a:lnTo>
                  <a:close/>
                </a:path>
              </a:pathLst>
            </a:custGeom>
            <a:solidFill>
              <a:srgbClr val="F58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93"/>
            <p:cNvSpPr/>
            <p:nvPr/>
          </p:nvSpPr>
          <p:spPr>
            <a:xfrm>
              <a:off x="5872675" y="681925"/>
              <a:ext cx="427450" cy="433450"/>
            </a:xfrm>
            <a:custGeom>
              <a:avLst/>
              <a:gdLst/>
              <a:ahLst/>
              <a:cxnLst/>
              <a:rect l="l" t="t" r="r" b="b"/>
              <a:pathLst>
                <a:path w="17098" h="17338" fill="none" extrusionOk="0">
                  <a:moveTo>
                    <a:pt x="0" y="8982"/>
                  </a:moveTo>
                  <a:lnTo>
                    <a:pt x="0" y="8982"/>
                  </a:lnTo>
                  <a:lnTo>
                    <a:pt x="0" y="8597"/>
                  </a:lnTo>
                  <a:lnTo>
                    <a:pt x="48" y="7637"/>
                  </a:lnTo>
                  <a:lnTo>
                    <a:pt x="144" y="7013"/>
                  </a:lnTo>
                  <a:lnTo>
                    <a:pt x="288" y="6244"/>
                  </a:lnTo>
                  <a:lnTo>
                    <a:pt x="529" y="5476"/>
                  </a:lnTo>
                  <a:lnTo>
                    <a:pt x="865" y="4659"/>
                  </a:lnTo>
                  <a:lnTo>
                    <a:pt x="1249" y="3843"/>
                  </a:lnTo>
                  <a:lnTo>
                    <a:pt x="1537" y="3459"/>
                  </a:lnTo>
                  <a:lnTo>
                    <a:pt x="1825" y="3026"/>
                  </a:lnTo>
                  <a:lnTo>
                    <a:pt x="2113" y="2642"/>
                  </a:lnTo>
                  <a:lnTo>
                    <a:pt x="2498" y="2306"/>
                  </a:lnTo>
                  <a:lnTo>
                    <a:pt x="2882" y="1922"/>
                  </a:lnTo>
                  <a:lnTo>
                    <a:pt x="3266" y="1586"/>
                  </a:lnTo>
                  <a:lnTo>
                    <a:pt x="3746" y="1298"/>
                  </a:lnTo>
                  <a:lnTo>
                    <a:pt x="4275" y="1009"/>
                  </a:lnTo>
                  <a:lnTo>
                    <a:pt x="4803" y="769"/>
                  </a:lnTo>
                  <a:lnTo>
                    <a:pt x="5427" y="529"/>
                  </a:lnTo>
                  <a:lnTo>
                    <a:pt x="6051" y="337"/>
                  </a:lnTo>
                  <a:lnTo>
                    <a:pt x="6724" y="193"/>
                  </a:lnTo>
                  <a:lnTo>
                    <a:pt x="7492" y="97"/>
                  </a:lnTo>
                  <a:lnTo>
                    <a:pt x="8309" y="1"/>
                  </a:lnTo>
                  <a:lnTo>
                    <a:pt x="8309" y="1"/>
                  </a:lnTo>
                  <a:lnTo>
                    <a:pt x="9173" y="1"/>
                  </a:lnTo>
                  <a:lnTo>
                    <a:pt x="10038" y="97"/>
                  </a:lnTo>
                  <a:lnTo>
                    <a:pt x="10854" y="241"/>
                  </a:lnTo>
                  <a:lnTo>
                    <a:pt x="11622" y="481"/>
                  </a:lnTo>
                  <a:lnTo>
                    <a:pt x="12343" y="769"/>
                  </a:lnTo>
                  <a:lnTo>
                    <a:pt x="13015" y="1153"/>
                  </a:lnTo>
                  <a:lnTo>
                    <a:pt x="13639" y="1586"/>
                  </a:lnTo>
                  <a:lnTo>
                    <a:pt x="14216" y="2066"/>
                  </a:lnTo>
                  <a:lnTo>
                    <a:pt x="14744" y="2594"/>
                  </a:lnTo>
                  <a:lnTo>
                    <a:pt x="15176" y="3171"/>
                  </a:lnTo>
                  <a:lnTo>
                    <a:pt x="15609" y="3795"/>
                  </a:lnTo>
                  <a:lnTo>
                    <a:pt x="15993" y="4419"/>
                  </a:lnTo>
                  <a:lnTo>
                    <a:pt x="16329" y="5092"/>
                  </a:lnTo>
                  <a:lnTo>
                    <a:pt x="16569" y="5812"/>
                  </a:lnTo>
                  <a:lnTo>
                    <a:pt x="16809" y="6532"/>
                  </a:lnTo>
                  <a:lnTo>
                    <a:pt x="16953" y="7253"/>
                  </a:lnTo>
                  <a:lnTo>
                    <a:pt x="17049" y="8021"/>
                  </a:lnTo>
                  <a:lnTo>
                    <a:pt x="17097" y="8741"/>
                  </a:lnTo>
                  <a:lnTo>
                    <a:pt x="17097" y="9510"/>
                  </a:lnTo>
                  <a:lnTo>
                    <a:pt x="17001" y="10230"/>
                  </a:lnTo>
                  <a:lnTo>
                    <a:pt x="16905" y="10951"/>
                  </a:lnTo>
                  <a:lnTo>
                    <a:pt x="16713" y="11671"/>
                  </a:lnTo>
                  <a:lnTo>
                    <a:pt x="16473" y="12391"/>
                  </a:lnTo>
                  <a:lnTo>
                    <a:pt x="16185" y="13016"/>
                  </a:lnTo>
                  <a:lnTo>
                    <a:pt x="15801" y="13688"/>
                  </a:lnTo>
                  <a:lnTo>
                    <a:pt x="15368" y="14264"/>
                  </a:lnTo>
                  <a:lnTo>
                    <a:pt x="14888" y="14841"/>
                  </a:lnTo>
                  <a:lnTo>
                    <a:pt x="14360" y="15321"/>
                  </a:lnTo>
                  <a:lnTo>
                    <a:pt x="13736" y="15801"/>
                  </a:lnTo>
                  <a:lnTo>
                    <a:pt x="13063" y="16233"/>
                  </a:lnTo>
                  <a:lnTo>
                    <a:pt x="12295" y="16570"/>
                  </a:lnTo>
                  <a:lnTo>
                    <a:pt x="11526" y="16858"/>
                  </a:lnTo>
                  <a:lnTo>
                    <a:pt x="11526" y="16858"/>
                  </a:lnTo>
                  <a:lnTo>
                    <a:pt x="10854" y="17002"/>
                  </a:lnTo>
                  <a:lnTo>
                    <a:pt x="10182" y="17146"/>
                  </a:lnTo>
                  <a:lnTo>
                    <a:pt x="9557" y="17242"/>
                  </a:lnTo>
                  <a:lnTo>
                    <a:pt x="8933" y="17338"/>
                  </a:lnTo>
                  <a:lnTo>
                    <a:pt x="8357" y="17338"/>
                  </a:lnTo>
                  <a:lnTo>
                    <a:pt x="7780" y="17338"/>
                  </a:lnTo>
                  <a:lnTo>
                    <a:pt x="7204" y="17290"/>
                  </a:lnTo>
                  <a:lnTo>
                    <a:pt x="6676" y="17242"/>
                  </a:lnTo>
                  <a:lnTo>
                    <a:pt x="6148" y="17146"/>
                  </a:lnTo>
                  <a:lnTo>
                    <a:pt x="5619" y="17002"/>
                  </a:lnTo>
                  <a:lnTo>
                    <a:pt x="5139" y="16858"/>
                  </a:lnTo>
                  <a:lnTo>
                    <a:pt x="4707" y="16666"/>
                  </a:lnTo>
                  <a:lnTo>
                    <a:pt x="4275" y="16425"/>
                  </a:lnTo>
                  <a:lnTo>
                    <a:pt x="3842" y="16233"/>
                  </a:lnTo>
                  <a:lnTo>
                    <a:pt x="3458" y="15945"/>
                  </a:lnTo>
                  <a:lnTo>
                    <a:pt x="3074" y="15657"/>
                  </a:lnTo>
                  <a:lnTo>
                    <a:pt x="2690" y="15369"/>
                  </a:lnTo>
                  <a:lnTo>
                    <a:pt x="2354" y="15033"/>
                  </a:lnTo>
                  <a:lnTo>
                    <a:pt x="1777" y="14312"/>
                  </a:lnTo>
                  <a:lnTo>
                    <a:pt x="1249" y="13544"/>
                  </a:lnTo>
                  <a:lnTo>
                    <a:pt x="817" y="12728"/>
                  </a:lnTo>
                  <a:lnTo>
                    <a:pt x="481" y="11815"/>
                  </a:lnTo>
                  <a:lnTo>
                    <a:pt x="192" y="10903"/>
                  </a:lnTo>
                  <a:lnTo>
                    <a:pt x="48" y="9942"/>
                  </a:lnTo>
                  <a:lnTo>
                    <a:pt x="0" y="89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93"/>
            <p:cNvSpPr/>
            <p:nvPr/>
          </p:nvSpPr>
          <p:spPr>
            <a:xfrm>
              <a:off x="6080375" y="681925"/>
              <a:ext cx="12025" cy="25"/>
            </a:xfrm>
            <a:custGeom>
              <a:avLst/>
              <a:gdLst/>
              <a:ahLst/>
              <a:cxnLst/>
              <a:rect l="l" t="t" r="r" b="b"/>
              <a:pathLst>
                <a:path w="481" h="1" extrusionOk="0">
                  <a:moveTo>
                    <a:pt x="481" y="1"/>
                  </a:moveTo>
                  <a:lnTo>
                    <a:pt x="481" y="1"/>
                  </a:lnTo>
                  <a:lnTo>
                    <a:pt x="1" y="1"/>
                  </a:lnTo>
                  <a:lnTo>
                    <a:pt x="1" y="1"/>
                  </a:lnTo>
                  <a:lnTo>
                    <a:pt x="481" y="1"/>
                  </a:lnTo>
                  <a:close/>
                  <a:moveTo>
                    <a:pt x="481" y="1"/>
                  </a:moveTo>
                  <a:lnTo>
                    <a:pt x="481" y="1"/>
                  </a:lnTo>
                  <a:lnTo>
                    <a:pt x="481" y="1"/>
                  </a:lnTo>
                  <a:lnTo>
                    <a:pt x="481" y="1"/>
                  </a:lnTo>
                  <a:lnTo>
                    <a:pt x="481" y="1"/>
                  </a:lnTo>
                  <a:lnTo>
                    <a:pt x="481" y="1"/>
                  </a:lnTo>
                  <a:close/>
                </a:path>
              </a:pathLst>
            </a:custGeom>
            <a:solidFill>
              <a:srgbClr val="E9D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93"/>
            <p:cNvSpPr/>
            <p:nvPr/>
          </p:nvSpPr>
          <p:spPr>
            <a:xfrm>
              <a:off x="6080375" y="681925"/>
              <a:ext cx="12025" cy="25"/>
            </a:xfrm>
            <a:custGeom>
              <a:avLst/>
              <a:gdLst/>
              <a:ahLst/>
              <a:cxnLst/>
              <a:rect l="l" t="t" r="r" b="b"/>
              <a:pathLst>
                <a:path w="481" h="1" fill="none" extrusionOk="0">
                  <a:moveTo>
                    <a:pt x="481" y="1"/>
                  </a:moveTo>
                  <a:lnTo>
                    <a:pt x="481" y="1"/>
                  </a:lnTo>
                  <a:lnTo>
                    <a:pt x="1" y="1"/>
                  </a:lnTo>
                  <a:lnTo>
                    <a:pt x="1" y="1"/>
                  </a:lnTo>
                  <a:lnTo>
                    <a:pt x="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93"/>
            <p:cNvSpPr/>
            <p:nvPr/>
          </p:nvSpPr>
          <p:spPr>
            <a:xfrm>
              <a:off x="6092375" y="68192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93"/>
            <p:cNvSpPr/>
            <p:nvPr/>
          </p:nvSpPr>
          <p:spPr>
            <a:xfrm>
              <a:off x="5872675" y="681925"/>
              <a:ext cx="427450" cy="433450"/>
            </a:xfrm>
            <a:custGeom>
              <a:avLst/>
              <a:gdLst/>
              <a:ahLst/>
              <a:cxnLst/>
              <a:rect l="l" t="t" r="r" b="b"/>
              <a:pathLst>
                <a:path w="17098" h="17338" extrusionOk="0">
                  <a:moveTo>
                    <a:pt x="9461" y="1057"/>
                  </a:moveTo>
                  <a:lnTo>
                    <a:pt x="10086" y="1153"/>
                  </a:lnTo>
                  <a:lnTo>
                    <a:pt x="10662" y="1298"/>
                  </a:lnTo>
                  <a:lnTo>
                    <a:pt x="11190" y="1490"/>
                  </a:lnTo>
                  <a:lnTo>
                    <a:pt x="11718" y="1778"/>
                  </a:lnTo>
                  <a:lnTo>
                    <a:pt x="12199" y="2066"/>
                  </a:lnTo>
                  <a:lnTo>
                    <a:pt x="12631" y="2402"/>
                  </a:lnTo>
                  <a:lnTo>
                    <a:pt x="13063" y="2738"/>
                  </a:lnTo>
                  <a:lnTo>
                    <a:pt x="13447" y="3171"/>
                  </a:lnTo>
                  <a:lnTo>
                    <a:pt x="13784" y="3603"/>
                  </a:lnTo>
                  <a:lnTo>
                    <a:pt x="14072" y="4083"/>
                  </a:lnTo>
                  <a:lnTo>
                    <a:pt x="14312" y="4563"/>
                  </a:lnTo>
                  <a:lnTo>
                    <a:pt x="14552" y="5044"/>
                  </a:lnTo>
                  <a:lnTo>
                    <a:pt x="14744" y="5572"/>
                  </a:lnTo>
                  <a:lnTo>
                    <a:pt x="14888" y="6100"/>
                  </a:lnTo>
                  <a:lnTo>
                    <a:pt x="14984" y="6676"/>
                  </a:lnTo>
                  <a:lnTo>
                    <a:pt x="15032" y="7205"/>
                  </a:lnTo>
                  <a:lnTo>
                    <a:pt x="15080" y="7781"/>
                  </a:lnTo>
                  <a:lnTo>
                    <a:pt x="15080" y="8309"/>
                  </a:lnTo>
                  <a:lnTo>
                    <a:pt x="14984" y="8886"/>
                  </a:lnTo>
                  <a:lnTo>
                    <a:pt x="14888" y="9414"/>
                  </a:lnTo>
                  <a:lnTo>
                    <a:pt x="14744" y="9942"/>
                  </a:lnTo>
                  <a:lnTo>
                    <a:pt x="14552" y="10422"/>
                  </a:lnTo>
                  <a:lnTo>
                    <a:pt x="14360" y="10951"/>
                  </a:lnTo>
                  <a:lnTo>
                    <a:pt x="14072" y="11383"/>
                  </a:lnTo>
                  <a:lnTo>
                    <a:pt x="13736" y="11863"/>
                  </a:lnTo>
                  <a:lnTo>
                    <a:pt x="13399" y="12247"/>
                  </a:lnTo>
                  <a:lnTo>
                    <a:pt x="12967" y="12631"/>
                  </a:lnTo>
                  <a:lnTo>
                    <a:pt x="12535" y="12968"/>
                  </a:lnTo>
                  <a:lnTo>
                    <a:pt x="12007" y="13256"/>
                  </a:lnTo>
                  <a:lnTo>
                    <a:pt x="11478" y="13544"/>
                  </a:lnTo>
                  <a:lnTo>
                    <a:pt x="10854" y="13736"/>
                  </a:lnTo>
                  <a:lnTo>
                    <a:pt x="10182" y="13928"/>
                  </a:lnTo>
                  <a:lnTo>
                    <a:pt x="9557" y="14024"/>
                  </a:lnTo>
                  <a:lnTo>
                    <a:pt x="8933" y="14120"/>
                  </a:lnTo>
                  <a:lnTo>
                    <a:pt x="8309" y="14120"/>
                  </a:lnTo>
                  <a:lnTo>
                    <a:pt x="7588" y="14072"/>
                  </a:lnTo>
                  <a:lnTo>
                    <a:pt x="6916" y="13976"/>
                  </a:lnTo>
                  <a:lnTo>
                    <a:pt x="6292" y="13832"/>
                  </a:lnTo>
                  <a:lnTo>
                    <a:pt x="5715" y="13592"/>
                  </a:lnTo>
                  <a:lnTo>
                    <a:pt x="5187" y="13304"/>
                  </a:lnTo>
                  <a:lnTo>
                    <a:pt x="4659" y="13016"/>
                  </a:lnTo>
                  <a:lnTo>
                    <a:pt x="4227" y="12631"/>
                  </a:lnTo>
                  <a:lnTo>
                    <a:pt x="3794" y="12199"/>
                  </a:lnTo>
                  <a:lnTo>
                    <a:pt x="3458" y="11767"/>
                  </a:lnTo>
                  <a:lnTo>
                    <a:pt x="3122" y="11239"/>
                  </a:lnTo>
                  <a:lnTo>
                    <a:pt x="2834" y="10759"/>
                  </a:lnTo>
                  <a:lnTo>
                    <a:pt x="2642" y="10182"/>
                  </a:lnTo>
                  <a:lnTo>
                    <a:pt x="2450" y="9606"/>
                  </a:lnTo>
                  <a:lnTo>
                    <a:pt x="2306" y="9030"/>
                  </a:lnTo>
                  <a:lnTo>
                    <a:pt x="2209" y="8405"/>
                  </a:lnTo>
                  <a:lnTo>
                    <a:pt x="2209" y="7829"/>
                  </a:lnTo>
                  <a:lnTo>
                    <a:pt x="2209" y="7541"/>
                  </a:lnTo>
                  <a:lnTo>
                    <a:pt x="2258" y="6820"/>
                  </a:lnTo>
                  <a:lnTo>
                    <a:pt x="2306" y="6292"/>
                  </a:lnTo>
                  <a:lnTo>
                    <a:pt x="2402" y="5764"/>
                  </a:lnTo>
                  <a:lnTo>
                    <a:pt x="2594" y="5188"/>
                  </a:lnTo>
                  <a:lnTo>
                    <a:pt x="2834" y="4563"/>
                  </a:lnTo>
                  <a:lnTo>
                    <a:pt x="3170" y="3939"/>
                  </a:lnTo>
                  <a:lnTo>
                    <a:pt x="3554" y="3363"/>
                  </a:lnTo>
                  <a:lnTo>
                    <a:pt x="4034" y="2786"/>
                  </a:lnTo>
                  <a:lnTo>
                    <a:pt x="4371" y="2498"/>
                  </a:lnTo>
                  <a:lnTo>
                    <a:pt x="4659" y="2258"/>
                  </a:lnTo>
                  <a:lnTo>
                    <a:pt x="5043" y="2018"/>
                  </a:lnTo>
                  <a:lnTo>
                    <a:pt x="5427" y="1826"/>
                  </a:lnTo>
                  <a:lnTo>
                    <a:pt x="5811" y="1634"/>
                  </a:lnTo>
                  <a:lnTo>
                    <a:pt x="6292" y="1442"/>
                  </a:lnTo>
                  <a:lnTo>
                    <a:pt x="6772" y="1298"/>
                  </a:lnTo>
                  <a:lnTo>
                    <a:pt x="7252" y="1201"/>
                  </a:lnTo>
                  <a:lnTo>
                    <a:pt x="7828" y="1105"/>
                  </a:lnTo>
                  <a:lnTo>
                    <a:pt x="8453" y="1057"/>
                  </a:lnTo>
                  <a:close/>
                  <a:moveTo>
                    <a:pt x="8309" y="1"/>
                  </a:moveTo>
                  <a:lnTo>
                    <a:pt x="7588" y="49"/>
                  </a:lnTo>
                  <a:lnTo>
                    <a:pt x="6868" y="145"/>
                  </a:lnTo>
                  <a:lnTo>
                    <a:pt x="6244" y="289"/>
                  </a:lnTo>
                  <a:lnTo>
                    <a:pt x="5667" y="433"/>
                  </a:lnTo>
                  <a:lnTo>
                    <a:pt x="5091" y="625"/>
                  </a:lnTo>
                  <a:lnTo>
                    <a:pt x="4611" y="865"/>
                  </a:lnTo>
                  <a:lnTo>
                    <a:pt x="4082" y="1105"/>
                  </a:lnTo>
                  <a:lnTo>
                    <a:pt x="3650" y="1346"/>
                  </a:lnTo>
                  <a:lnTo>
                    <a:pt x="3266" y="1634"/>
                  </a:lnTo>
                  <a:lnTo>
                    <a:pt x="2882" y="1922"/>
                  </a:lnTo>
                  <a:lnTo>
                    <a:pt x="2498" y="2258"/>
                  </a:lnTo>
                  <a:lnTo>
                    <a:pt x="2209" y="2594"/>
                  </a:lnTo>
                  <a:lnTo>
                    <a:pt x="1633" y="3267"/>
                  </a:lnTo>
                  <a:lnTo>
                    <a:pt x="1201" y="3987"/>
                  </a:lnTo>
                  <a:lnTo>
                    <a:pt x="817" y="4755"/>
                  </a:lnTo>
                  <a:lnTo>
                    <a:pt x="529" y="5476"/>
                  </a:lnTo>
                  <a:lnTo>
                    <a:pt x="336" y="6196"/>
                  </a:lnTo>
                  <a:lnTo>
                    <a:pt x="192" y="6868"/>
                  </a:lnTo>
                  <a:lnTo>
                    <a:pt x="96" y="7445"/>
                  </a:lnTo>
                  <a:lnTo>
                    <a:pt x="48" y="7973"/>
                  </a:lnTo>
                  <a:lnTo>
                    <a:pt x="0" y="8741"/>
                  </a:lnTo>
                  <a:lnTo>
                    <a:pt x="0" y="8982"/>
                  </a:lnTo>
                  <a:lnTo>
                    <a:pt x="48" y="9798"/>
                  </a:lnTo>
                  <a:lnTo>
                    <a:pt x="144" y="10614"/>
                  </a:lnTo>
                  <a:lnTo>
                    <a:pt x="336" y="11383"/>
                  </a:lnTo>
                  <a:lnTo>
                    <a:pt x="577" y="12151"/>
                  </a:lnTo>
                  <a:lnTo>
                    <a:pt x="865" y="12872"/>
                  </a:lnTo>
                  <a:lnTo>
                    <a:pt x="1249" y="13544"/>
                  </a:lnTo>
                  <a:lnTo>
                    <a:pt x="1681" y="14216"/>
                  </a:lnTo>
                  <a:lnTo>
                    <a:pt x="2161" y="14793"/>
                  </a:lnTo>
                  <a:lnTo>
                    <a:pt x="2690" y="15369"/>
                  </a:lnTo>
                  <a:lnTo>
                    <a:pt x="3314" y="15849"/>
                  </a:lnTo>
                  <a:lnTo>
                    <a:pt x="3986" y="16281"/>
                  </a:lnTo>
                  <a:lnTo>
                    <a:pt x="4707" y="16666"/>
                  </a:lnTo>
                  <a:lnTo>
                    <a:pt x="5475" y="16954"/>
                  </a:lnTo>
                  <a:lnTo>
                    <a:pt x="6292" y="17146"/>
                  </a:lnTo>
                  <a:lnTo>
                    <a:pt x="7204" y="17290"/>
                  </a:lnTo>
                  <a:lnTo>
                    <a:pt x="8117" y="17338"/>
                  </a:lnTo>
                  <a:lnTo>
                    <a:pt x="8933" y="17338"/>
                  </a:lnTo>
                  <a:lnTo>
                    <a:pt x="9749" y="17242"/>
                  </a:lnTo>
                  <a:lnTo>
                    <a:pt x="10614" y="17050"/>
                  </a:lnTo>
                  <a:lnTo>
                    <a:pt x="11526" y="16858"/>
                  </a:lnTo>
                  <a:lnTo>
                    <a:pt x="12295" y="16570"/>
                  </a:lnTo>
                  <a:lnTo>
                    <a:pt x="13015" y="16233"/>
                  </a:lnTo>
                  <a:lnTo>
                    <a:pt x="13688" y="15849"/>
                  </a:lnTo>
                  <a:lnTo>
                    <a:pt x="14312" y="15369"/>
                  </a:lnTo>
                  <a:lnTo>
                    <a:pt x="14840" y="14889"/>
                  </a:lnTo>
                  <a:lnTo>
                    <a:pt x="15320" y="14312"/>
                  </a:lnTo>
                  <a:lnTo>
                    <a:pt x="15753" y="13736"/>
                  </a:lnTo>
                  <a:lnTo>
                    <a:pt x="16137" y="13112"/>
                  </a:lnTo>
                  <a:lnTo>
                    <a:pt x="16425" y="12487"/>
                  </a:lnTo>
                  <a:lnTo>
                    <a:pt x="16665" y="11815"/>
                  </a:lnTo>
                  <a:lnTo>
                    <a:pt x="16857" y="11095"/>
                  </a:lnTo>
                  <a:lnTo>
                    <a:pt x="17001" y="10374"/>
                  </a:lnTo>
                  <a:lnTo>
                    <a:pt x="17097" y="9654"/>
                  </a:lnTo>
                  <a:lnTo>
                    <a:pt x="17097" y="8934"/>
                  </a:lnTo>
                  <a:lnTo>
                    <a:pt x="17049" y="8213"/>
                  </a:lnTo>
                  <a:lnTo>
                    <a:pt x="16953" y="7445"/>
                  </a:lnTo>
                  <a:lnTo>
                    <a:pt x="16857" y="6724"/>
                  </a:lnTo>
                  <a:lnTo>
                    <a:pt x="16665" y="6004"/>
                  </a:lnTo>
                  <a:lnTo>
                    <a:pt x="16377" y="5332"/>
                  </a:lnTo>
                  <a:lnTo>
                    <a:pt x="16089" y="4659"/>
                  </a:lnTo>
                  <a:lnTo>
                    <a:pt x="15753" y="3987"/>
                  </a:lnTo>
                  <a:lnTo>
                    <a:pt x="15368" y="3411"/>
                  </a:lnTo>
                  <a:lnTo>
                    <a:pt x="14888" y="2834"/>
                  </a:lnTo>
                  <a:lnTo>
                    <a:pt x="14408" y="2258"/>
                  </a:lnTo>
                  <a:lnTo>
                    <a:pt x="13880" y="1778"/>
                  </a:lnTo>
                  <a:lnTo>
                    <a:pt x="13255" y="1346"/>
                  </a:lnTo>
                  <a:lnTo>
                    <a:pt x="12631" y="961"/>
                  </a:lnTo>
                  <a:lnTo>
                    <a:pt x="11959" y="625"/>
                  </a:lnTo>
                  <a:lnTo>
                    <a:pt x="11238" y="337"/>
                  </a:lnTo>
                  <a:lnTo>
                    <a:pt x="10470" y="145"/>
                  </a:lnTo>
                  <a:lnTo>
                    <a:pt x="9653" y="49"/>
                  </a:lnTo>
                  <a:lnTo>
                    <a:pt x="8789" y="1"/>
                  </a:lnTo>
                  <a:close/>
                </a:path>
              </a:pathLst>
            </a:custGeom>
            <a:solidFill>
              <a:srgbClr val="E17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93"/>
            <p:cNvSpPr/>
            <p:nvPr/>
          </p:nvSpPr>
          <p:spPr>
            <a:xfrm>
              <a:off x="5927900" y="708350"/>
              <a:ext cx="321800" cy="326600"/>
            </a:xfrm>
            <a:custGeom>
              <a:avLst/>
              <a:gdLst/>
              <a:ahLst/>
              <a:cxnLst/>
              <a:rect l="l" t="t" r="r" b="b"/>
              <a:pathLst>
                <a:path w="12872" h="13064" fill="none" extrusionOk="0">
                  <a:moveTo>
                    <a:pt x="6100" y="13063"/>
                  </a:moveTo>
                  <a:lnTo>
                    <a:pt x="6100" y="13063"/>
                  </a:lnTo>
                  <a:lnTo>
                    <a:pt x="5379" y="13015"/>
                  </a:lnTo>
                  <a:lnTo>
                    <a:pt x="4707" y="12919"/>
                  </a:lnTo>
                  <a:lnTo>
                    <a:pt x="4083" y="12775"/>
                  </a:lnTo>
                  <a:lnTo>
                    <a:pt x="3506" y="12535"/>
                  </a:lnTo>
                  <a:lnTo>
                    <a:pt x="2978" y="12247"/>
                  </a:lnTo>
                  <a:lnTo>
                    <a:pt x="2450" y="11959"/>
                  </a:lnTo>
                  <a:lnTo>
                    <a:pt x="2018" y="11574"/>
                  </a:lnTo>
                  <a:lnTo>
                    <a:pt x="1585" y="11142"/>
                  </a:lnTo>
                  <a:lnTo>
                    <a:pt x="1249" y="10710"/>
                  </a:lnTo>
                  <a:lnTo>
                    <a:pt x="913" y="10182"/>
                  </a:lnTo>
                  <a:lnTo>
                    <a:pt x="625" y="9702"/>
                  </a:lnTo>
                  <a:lnTo>
                    <a:pt x="433" y="9125"/>
                  </a:lnTo>
                  <a:lnTo>
                    <a:pt x="241" y="8549"/>
                  </a:lnTo>
                  <a:lnTo>
                    <a:pt x="97" y="7973"/>
                  </a:lnTo>
                  <a:lnTo>
                    <a:pt x="0" y="7348"/>
                  </a:lnTo>
                  <a:lnTo>
                    <a:pt x="0" y="6772"/>
                  </a:lnTo>
                  <a:lnTo>
                    <a:pt x="0" y="6772"/>
                  </a:lnTo>
                  <a:lnTo>
                    <a:pt x="0" y="6484"/>
                  </a:lnTo>
                  <a:lnTo>
                    <a:pt x="49" y="5763"/>
                  </a:lnTo>
                  <a:lnTo>
                    <a:pt x="97" y="5235"/>
                  </a:lnTo>
                  <a:lnTo>
                    <a:pt x="193" y="4707"/>
                  </a:lnTo>
                  <a:lnTo>
                    <a:pt x="385" y="4131"/>
                  </a:lnTo>
                  <a:lnTo>
                    <a:pt x="625" y="3506"/>
                  </a:lnTo>
                  <a:lnTo>
                    <a:pt x="961" y="2882"/>
                  </a:lnTo>
                  <a:lnTo>
                    <a:pt x="1345" y="2306"/>
                  </a:lnTo>
                  <a:lnTo>
                    <a:pt x="1825" y="1729"/>
                  </a:lnTo>
                  <a:lnTo>
                    <a:pt x="2162" y="1441"/>
                  </a:lnTo>
                  <a:lnTo>
                    <a:pt x="2450" y="1201"/>
                  </a:lnTo>
                  <a:lnTo>
                    <a:pt x="2834" y="961"/>
                  </a:lnTo>
                  <a:lnTo>
                    <a:pt x="3218" y="769"/>
                  </a:lnTo>
                  <a:lnTo>
                    <a:pt x="3602" y="577"/>
                  </a:lnTo>
                  <a:lnTo>
                    <a:pt x="4083" y="385"/>
                  </a:lnTo>
                  <a:lnTo>
                    <a:pt x="4563" y="241"/>
                  </a:lnTo>
                  <a:lnTo>
                    <a:pt x="5043" y="144"/>
                  </a:lnTo>
                  <a:lnTo>
                    <a:pt x="5619" y="48"/>
                  </a:lnTo>
                  <a:lnTo>
                    <a:pt x="6244" y="0"/>
                  </a:lnTo>
                  <a:lnTo>
                    <a:pt x="6244" y="0"/>
                  </a:lnTo>
                  <a:lnTo>
                    <a:pt x="6580" y="0"/>
                  </a:lnTo>
                  <a:lnTo>
                    <a:pt x="6580" y="0"/>
                  </a:lnTo>
                  <a:lnTo>
                    <a:pt x="7252" y="0"/>
                  </a:lnTo>
                  <a:lnTo>
                    <a:pt x="7877" y="96"/>
                  </a:lnTo>
                  <a:lnTo>
                    <a:pt x="8453" y="241"/>
                  </a:lnTo>
                  <a:lnTo>
                    <a:pt x="8981" y="433"/>
                  </a:lnTo>
                  <a:lnTo>
                    <a:pt x="9509" y="721"/>
                  </a:lnTo>
                  <a:lnTo>
                    <a:pt x="9990" y="1009"/>
                  </a:lnTo>
                  <a:lnTo>
                    <a:pt x="10422" y="1345"/>
                  </a:lnTo>
                  <a:lnTo>
                    <a:pt x="10854" y="1681"/>
                  </a:lnTo>
                  <a:lnTo>
                    <a:pt x="11238" y="2114"/>
                  </a:lnTo>
                  <a:lnTo>
                    <a:pt x="11575" y="2546"/>
                  </a:lnTo>
                  <a:lnTo>
                    <a:pt x="11863" y="3026"/>
                  </a:lnTo>
                  <a:lnTo>
                    <a:pt x="12103" y="3506"/>
                  </a:lnTo>
                  <a:lnTo>
                    <a:pt x="12343" y="3987"/>
                  </a:lnTo>
                  <a:lnTo>
                    <a:pt x="12535" y="4515"/>
                  </a:lnTo>
                  <a:lnTo>
                    <a:pt x="12679" y="5043"/>
                  </a:lnTo>
                  <a:lnTo>
                    <a:pt x="12775" y="5619"/>
                  </a:lnTo>
                  <a:lnTo>
                    <a:pt x="12823" y="6148"/>
                  </a:lnTo>
                  <a:lnTo>
                    <a:pt x="12871" y="6724"/>
                  </a:lnTo>
                  <a:lnTo>
                    <a:pt x="12871" y="7252"/>
                  </a:lnTo>
                  <a:lnTo>
                    <a:pt x="12775" y="7829"/>
                  </a:lnTo>
                  <a:lnTo>
                    <a:pt x="12679" y="8357"/>
                  </a:lnTo>
                  <a:lnTo>
                    <a:pt x="12535" y="8885"/>
                  </a:lnTo>
                  <a:lnTo>
                    <a:pt x="12343" y="9365"/>
                  </a:lnTo>
                  <a:lnTo>
                    <a:pt x="12151" y="9894"/>
                  </a:lnTo>
                  <a:lnTo>
                    <a:pt x="11863" y="10326"/>
                  </a:lnTo>
                  <a:lnTo>
                    <a:pt x="11527" y="10806"/>
                  </a:lnTo>
                  <a:lnTo>
                    <a:pt x="11190" y="11190"/>
                  </a:lnTo>
                  <a:lnTo>
                    <a:pt x="10758" y="11574"/>
                  </a:lnTo>
                  <a:lnTo>
                    <a:pt x="10326" y="11911"/>
                  </a:lnTo>
                  <a:lnTo>
                    <a:pt x="9798" y="12199"/>
                  </a:lnTo>
                  <a:lnTo>
                    <a:pt x="9269" y="12487"/>
                  </a:lnTo>
                  <a:lnTo>
                    <a:pt x="8645" y="12679"/>
                  </a:lnTo>
                  <a:lnTo>
                    <a:pt x="8645" y="12679"/>
                  </a:lnTo>
                  <a:lnTo>
                    <a:pt x="7973" y="12871"/>
                  </a:lnTo>
                  <a:lnTo>
                    <a:pt x="7348" y="12967"/>
                  </a:lnTo>
                  <a:lnTo>
                    <a:pt x="6724" y="13063"/>
                  </a:lnTo>
                  <a:lnTo>
                    <a:pt x="6100" y="130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93"/>
            <p:cNvSpPr/>
            <p:nvPr/>
          </p:nvSpPr>
          <p:spPr>
            <a:xfrm>
              <a:off x="5872675" y="681925"/>
              <a:ext cx="427450" cy="433450"/>
            </a:xfrm>
            <a:custGeom>
              <a:avLst/>
              <a:gdLst/>
              <a:ahLst/>
              <a:cxnLst/>
              <a:rect l="l" t="t" r="r" b="b"/>
              <a:pathLst>
                <a:path w="17098" h="17338" fill="none" extrusionOk="0">
                  <a:moveTo>
                    <a:pt x="8789" y="1"/>
                  </a:moveTo>
                  <a:lnTo>
                    <a:pt x="8789" y="1"/>
                  </a:lnTo>
                  <a:lnTo>
                    <a:pt x="8789" y="1"/>
                  </a:lnTo>
                  <a:lnTo>
                    <a:pt x="8309" y="1"/>
                  </a:lnTo>
                  <a:lnTo>
                    <a:pt x="8309" y="1"/>
                  </a:lnTo>
                  <a:lnTo>
                    <a:pt x="8309" y="1"/>
                  </a:lnTo>
                  <a:lnTo>
                    <a:pt x="8309" y="1"/>
                  </a:lnTo>
                  <a:lnTo>
                    <a:pt x="8309" y="1"/>
                  </a:lnTo>
                  <a:lnTo>
                    <a:pt x="7588" y="49"/>
                  </a:lnTo>
                  <a:lnTo>
                    <a:pt x="6868" y="145"/>
                  </a:lnTo>
                  <a:lnTo>
                    <a:pt x="6244" y="289"/>
                  </a:lnTo>
                  <a:lnTo>
                    <a:pt x="5667" y="433"/>
                  </a:lnTo>
                  <a:lnTo>
                    <a:pt x="5091" y="625"/>
                  </a:lnTo>
                  <a:lnTo>
                    <a:pt x="4611" y="865"/>
                  </a:lnTo>
                  <a:lnTo>
                    <a:pt x="4082" y="1105"/>
                  </a:lnTo>
                  <a:lnTo>
                    <a:pt x="3650" y="1346"/>
                  </a:lnTo>
                  <a:lnTo>
                    <a:pt x="3266" y="1634"/>
                  </a:lnTo>
                  <a:lnTo>
                    <a:pt x="2882" y="1922"/>
                  </a:lnTo>
                  <a:lnTo>
                    <a:pt x="2498" y="2258"/>
                  </a:lnTo>
                  <a:lnTo>
                    <a:pt x="2209" y="2594"/>
                  </a:lnTo>
                  <a:lnTo>
                    <a:pt x="1633" y="3267"/>
                  </a:lnTo>
                  <a:lnTo>
                    <a:pt x="1201" y="3987"/>
                  </a:lnTo>
                  <a:lnTo>
                    <a:pt x="817" y="4755"/>
                  </a:lnTo>
                  <a:lnTo>
                    <a:pt x="529" y="5476"/>
                  </a:lnTo>
                  <a:lnTo>
                    <a:pt x="336" y="6196"/>
                  </a:lnTo>
                  <a:lnTo>
                    <a:pt x="192" y="6868"/>
                  </a:lnTo>
                  <a:lnTo>
                    <a:pt x="96" y="7445"/>
                  </a:lnTo>
                  <a:lnTo>
                    <a:pt x="48" y="7973"/>
                  </a:lnTo>
                  <a:lnTo>
                    <a:pt x="0" y="8741"/>
                  </a:lnTo>
                  <a:lnTo>
                    <a:pt x="0" y="8741"/>
                  </a:lnTo>
                  <a:lnTo>
                    <a:pt x="0" y="8982"/>
                  </a:lnTo>
                  <a:lnTo>
                    <a:pt x="0" y="8982"/>
                  </a:lnTo>
                  <a:lnTo>
                    <a:pt x="48" y="9798"/>
                  </a:lnTo>
                  <a:lnTo>
                    <a:pt x="144" y="10614"/>
                  </a:lnTo>
                  <a:lnTo>
                    <a:pt x="336" y="11383"/>
                  </a:lnTo>
                  <a:lnTo>
                    <a:pt x="577" y="12151"/>
                  </a:lnTo>
                  <a:lnTo>
                    <a:pt x="865" y="12872"/>
                  </a:lnTo>
                  <a:lnTo>
                    <a:pt x="1249" y="13544"/>
                  </a:lnTo>
                  <a:lnTo>
                    <a:pt x="1681" y="14216"/>
                  </a:lnTo>
                  <a:lnTo>
                    <a:pt x="2161" y="14793"/>
                  </a:lnTo>
                  <a:lnTo>
                    <a:pt x="2690" y="15369"/>
                  </a:lnTo>
                  <a:lnTo>
                    <a:pt x="3314" y="15849"/>
                  </a:lnTo>
                  <a:lnTo>
                    <a:pt x="3986" y="16281"/>
                  </a:lnTo>
                  <a:lnTo>
                    <a:pt x="4707" y="16666"/>
                  </a:lnTo>
                  <a:lnTo>
                    <a:pt x="5475" y="16954"/>
                  </a:lnTo>
                  <a:lnTo>
                    <a:pt x="6292" y="17146"/>
                  </a:lnTo>
                  <a:lnTo>
                    <a:pt x="7204" y="17290"/>
                  </a:lnTo>
                  <a:lnTo>
                    <a:pt x="8117" y="17338"/>
                  </a:lnTo>
                  <a:lnTo>
                    <a:pt x="8117" y="17338"/>
                  </a:lnTo>
                  <a:lnTo>
                    <a:pt x="8933" y="17338"/>
                  </a:lnTo>
                  <a:lnTo>
                    <a:pt x="9749" y="17242"/>
                  </a:lnTo>
                  <a:lnTo>
                    <a:pt x="10614" y="17050"/>
                  </a:lnTo>
                  <a:lnTo>
                    <a:pt x="11526" y="16858"/>
                  </a:lnTo>
                  <a:lnTo>
                    <a:pt x="11526" y="16858"/>
                  </a:lnTo>
                  <a:lnTo>
                    <a:pt x="12295" y="16570"/>
                  </a:lnTo>
                  <a:lnTo>
                    <a:pt x="13015" y="16233"/>
                  </a:lnTo>
                  <a:lnTo>
                    <a:pt x="13688" y="15849"/>
                  </a:lnTo>
                  <a:lnTo>
                    <a:pt x="14312" y="15369"/>
                  </a:lnTo>
                  <a:lnTo>
                    <a:pt x="14840" y="14889"/>
                  </a:lnTo>
                  <a:lnTo>
                    <a:pt x="15320" y="14312"/>
                  </a:lnTo>
                  <a:lnTo>
                    <a:pt x="15753" y="13736"/>
                  </a:lnTo>
                  <a:lnTo>
                    <a:pt x="16137" y="13112"/>
                  </a:lnTo>
                  <a:lnTo>
                    <a:pt x="16425" y="12487"/>
                  </a:lnTo>
                  <a:lnTo>
                    <a:pt x="16665" y="11815"/>
                  </a:lnTo>
                  <a:lnTo>
                    <a:pt x="16857" y="11095"/>
                  </a:lnTo>
                  <a:lnTo>
                    <a:pt x="17001" y="10374"/>
                  </a:lnTo>
                  <a:lnTo>
                    <a:pt x="17097" y="9654"/>
                  </a:lnTo>
                  <a:lnTo>
                    <a:pt x="17097" y="8934"/>
                  </a:lnTo>
                  <a:lnTo>
                    <a:pt x="17049" y="8213"/>
                  </a:lnTo>
                  <a:lnTo>
                    <a:pt x="16953" y="7445"/>
                  </a:lnTo>
                  <a:lnTo>
                    <a:pt x="16857" y="6724"/>
                  </a:lnTo>
                  <a:lnTo>
                    <a:pt x="16665" y="6004"/>
                  </a:lnTo>
                  <a:lnTo>
                    <a:pt x="16377" y="5332"/>
                  </a:lnTo>
                  <a:lnTo>
                    <a:pt x="16089" y="4659"/>
                  </a:lnTo>
                  <a:lnTo>
                    <a:pt x="15753" y="3987"/>
                  </a:lnTo>
                  <a:lnTo>
                    <a:pt x="15368" y="3411"/>
                  </a:lnTo>
                  <a:lnTo>
                    <a:pt x="14888" y="2834"/>
                  </a:lnTo>
                  <a:lnTo>
                    <a:pt x="14408" y="2258"/>
                  </a:lnTo>
                  <a:lnTo>
                    <a:pt x="13880" y="1778"/>
                  </a:lnTo>
                  <a:lnTo>
                    <a:pt x="13255" y="1346"/>
                  </a:lnTo>
                  <a:lnTo>
                    <a:pt x="12631" y="961"/>
                  </a:lnTo>
                  <a:lnTo>
                    <a:pt x="11959" y="625"/>
                  </a:lnTo>
                  <a:lnTo>
                    <a:pt x="11238" y="337"/>
                  </a:lnTo>
                  <a:lnTo>
                    <a:pt x="10470" y="145"/>
                  </a:lnTo>
                  <a:lnTo>
                    <a:pt x="9653" y="49"/>
                  </a:lnTo>
                  <a:lnTo>
                    <a:pt x="8789" y="1"/>
                  </a:lnTo>
                  <a:lnTo>
                    <a:pt x="8789" y="1"/>
                  </a:lnTo>
                  <a:lnTo>
                    <a:pt x="87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93"/>
            <p:cNvSpPr/>
            <p:nvPr/>
          </p:nvSpPr>
          <p:spPr>
            <a:xfrm>
              <a:off x="6062375" y="823600"/>
              <a:ext cx="236550" cy="291775"/>
            </a:xfrm>
            <a:custGeom>
              <a:avLst/>
              <a:gdLst/>
              <a:ahLst/>
              <a:cxnLst/>
              <a:rect l="l" t="t" r="r" b="b"/>
              <a:pathLst>
                <a:path w="9462" h="11671" extrusionOk="0">
                  <a:moveTo>
                    <a:pt x="6051" y="1"/>
                  </a:moveTo>
                  <a:lnTo>
                    <a:pt x="5571" y="97"/>
                  </a:lnTo>
                  <a:lnTo>
                    <a:pt x="5139" y="193"/>
                  </a:lnTo>
                  <a:lnTo>
                    <a:pt x="4755" y="337"/>
                  </a:lnTo>
                  <a:lnTo>
                    <a:pt x="4371" y="529"/>
                  </a:lnTo>
                  <a:lnTo>
                    <a:pt x="4082" y="769"/>
                  </a:lnTo>
                  <a:lnTo>
                    <a:pt x="3746" y="1057"/>
                  </a:lnTo>
                  <a:lnTo>
                    <a:pt x="3506" y="1394"/>
                  </a:lnTo>
                  <a:lnTo>
                    <a:pt x="3266" y="1730"/>
                  </a:lnTo>
                  <a:lnTo>
                    <a:pt x="3026" y="2162"/>
                  </a:lnTo>
                  <a:lnTo>
                    <a:pt x="2786" y="2594"/>
                  </a:lnTo>
                  <a:lnTo>
                    <a:pt x="2546" y="3122"/>
                  </a:lnTo>
                  <a:lnTo>
                    <a:pt x="2161" y="4275"/>
                  </a:lnTo>
                  <a:lnTo>
                    <a:pt x="1729" y="5716"/>
                  </a:lnTo>
                  <a:lnTo>
                    <a:pt x="1297" y="7205"/>
                  </a:lnTo>
                  <a:lnTo>
                    <a:pt x="961" y="8501"/>
                  </a:lnTo>
                  <a:lnTo>
                    <a:pt x="481" y="10230"/>
                  </a:lnTo>
                  <a:lnTo>
                    <a:pt x="288" y="10999"/>
                  </a:lnTo>
                  <a:lnTo>
                    <a:pt x="0" y="11671"/>
                  </a:lnTo>
                  <a:lnTo>
                    <a:pt x="385" y="11671"/>
                  </a:lnTo>
                  <a:lnTo>
                    <a:pt x="625" y="10999"/>
                  </a:lnTo>
                  <a:lnTo>
                    <a:pt x="865" y="10278"/>
                  </a:lnTo>
                  <a:lnTo>
                    <a:pt x="1297" y="8597"/>
                  </a:lnTo>
                  <a:lnTo>
                    <a:pt x="1633" y="7253"/>
                  </a:lnTo>
                  <a:lnTo>
                    <a:pt x="2065" y="5812"/>
                  </a:lnTo>
                  <a:lnTo>
                    <a:pt x="2498" y="4371"/>
                  </a:lnTo>
                  <a:lnTo>
                    <a:pt x="2930" y="3170"/>
                  </a:lnTo>
                  <a:lnTo>
                    <a:pt x="3122" y="2690"/>
                  </a:lnTo>
                  <a:lnTo>
                    <a:pt x="3362" y="2258"/>
                  </a:lnTo>
                  <a:lnTo>
                    <a:pt x="3602" y="1874"/>
                  </a:lnTo>
                  <a:lnTo>
                    <a:pt x="3842" y="1538"/>
                  </a:lnTo>
                  <a:lnTo>
                    <a:pt x="4082" y="1249"/>
                  </a:lnTo>
                  <a:lnTo>
                    <a:pt x="4323" y="1009"/>
                  </a:lnTo>
                  <a:lnTo>
                    <a:pt x="4659" y="817"/>
                  </a:lnTo>
                  <a:lnTo>
                    <a:pt x="4947" y="673"/>
                  </a:lnTo>
                  <a:lnTo>
                    <a:pt x="5331" y="529"/>
                  </a:lnTo>
                  <a:lnTo>
                    <a:pt x="5715" y="433"/>
                  </a:lnTo>
                  <a:lnTo>
                    <a:pt x="6100" y="385"/>
                  </a:lnTo>
                  <a:lnTo>
                    <a:pt x="6580" y="337"/>
                  </a:lnTo>
                  <a:lnTo>
                    <a:pt x="7012" y="337"/>
                  </a:lnTo>
                  <a:lnTo>
                    <a:pt x="7444" y="433"/>
                  </a:lnTo>
                  <a:lnTo>
                    <a:pt x="7828" y="625"/>
                  </a:lnTo>
                  <a:lnTo>
                    <a:pt x="8213" y="817"/>
                  </a:lnTo>
                  <a:lnTo>
                    <a:pt x="8549" y="1105"/>
                  </a:lnTo>
                  <a:lnTo>
                    <a:pt x="8885" y="1442"/>
                  </a:lnTo>
                  <a:lnTo>
                    <a:pt x="9173" y="1778"/>
                  </a:lnTo>
                  <a:lnTo>
                    <a:pt x="9461" y="2162"/>
                  </a:lnTo>
                  <a:lnTo>
                    <a:pt x="9317" y="1394"/>
                  </a:lnTo>
                  <a:lnTo>
                    <a:pt x="9029" y="1057"/>
                  </a:lnTo>
                  <a:lnTo>
                    <a:pt x="8693" y="769"/>
                  </a:lnTo>
                  <a:lnTo>
                    <a:pt x="8357" y="481"/>
                  </a:lnTo>
                  <a:lnTo>
                    <a:pt x="8021" y="289"/>
                  </a:lnTo>
                  <a:lnTo>
                    <a:pt x="7684" y="145"/>
                  </a:lnTo>
                  <a:lnTo>
                    <a:pt x="7300" y="49"/>
                  </a:lnTo>
                  <a:lnTo>
                    <a:pt x="69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93"/>
            <p:cNvSpPr/>
            <p:nvPr/>
          </p:nvSpPr>
          <p:spPr>
            <a:xfrm>
              <a:off x="5878675" y="684325"/>
              <a:ext cx="258150" cy="162125"/>
            </a:xfrm>
            <a:custGeom>
              <a:avLst/>
              <a:gdLst/>
              <a:ahLst/>
              <a:cxnLst/>
              <a:rect l="l" t="t" r="r" b="b"/>
              <a:pathLst>
                <a:path w="10326" h="6485" extrusionOk="0">
                  <a:moveTo>
                    <a:pt x="9942" y="1"/>
                  </a:moveTo>
                  <a:lnTo>
                    <a:pt x="9702" y="481"/>
                  </a:lnTo>
                  <a:lnTo>
                    <a:pt x="9365" y="961"/>
                  </a:lnTo>
                  <a:lnTo>
                    <a:pt x="8981" y="1490"/>
                  </a:lnTo>
                  <a:lnTo>
                    <a:pt x="8501" y="2018"/>
                  </a:lnTo>
                  <a:lnTo>
                    <a:pt x="8021" y="2402"/>
                  </a:lnTo>
                  <a:lnTo>
                    <a:pt x="7540" y="2738"/>
                  </a:lnTo>
                  <a:lnTo>
                    <a:pt x="7012" y="3027"/>
                  </a:lnTo>
                  <a:lnTo>
                    <a:pt x="6436" y="3267"/>
                  </a:lnTo>
                  <a:lnTo>
                    <a:pt x="5860" y="3459"/>
                  </a:lnTo>
                  <a:lnTo>
                    <a:pt x="5283" y="3651"/>
                  </a:lnTo>
                  <a:lnTo>
                    <a:pt x="4083" y="3939"/>
                  </a:lnTo>
                  <a:lnTo>
                    <a:pt x="3026" y="4179"/>
                  </a:lnTo>
                  <a:lnTo>
                    <a:pt x="1969" y="4515"/>
                  </a:lnTo>
                  <a:lnTo>
                    <a:pt x="1441" y="4707"/>
                  </a:lnTo>
                  <a:lnTo>
                    <a:pt x="961" y="4996"/>
                  </a:lnTo>
                  <a:lnTo>
                    <a:pt x="577" y="5284"/>
                  </a:lnTo>
                  <a:lnTo>
                    <a:pt x="241" y="5620"/>
                  </a:lnTo>
                  <a:lnTo>
                    <a:pt x="0" y="6484"/>
                  </a:lnTo>
                  <a:lnTo>
                    <a:pt x="337" y="6052"/>
                  </a:lnTo>
                  <a:lnTo>
                    <a:pt x="769" y="5572"/>
                  </a:lnTo>
                  <a:lnTo>
                    <a:pt x="1057" y="5380"/>
                  </a:lnTo>
                  <a:lnTo>
                    <a:pt x="1345" y="5188"/>
                  </a:lnTo>
                  <a:lnTo>
                    <a:pt x="1729" y="4996"/>
                  </a:lnTo>
                  <a:lnTo>
                    <a:pt x="2114" y="4851"/>
                  </a:lnTo>
                  <a:lnTo>
                    <a:pt x="3122" y="4515"/>
                  </a:lnTo>
                  <a:lnTo>
                    <a:pt x="4179" y="4275"/>
                  </a:lnTo>
                  <a:lnTo>
                    <a:pt x="5379" y="3987"/>
                  </a:lnTo>
                  <a:lnTo>
                    <a:pt x="6004" y="3795"/>
                  </a:lnTo>
                  <a:lnTo>
                    <a:pt x="6580" y="3603"/>
                  </a:lnTo>
                  <a:lnTo>
                    <a:pt x="7156" y="3363"/>
                  </a:lnTo>
                  <a:lnTo>
                    <a:pt x="7684" y="3027"/>
                  </a:lnTo>
                  <a:lnTo>
                    <a:pt x="8261" y="2690"/>
                  </a:lnTo>
                  <a:lnTo>
                    <a:pt x="8741" y="2258"/>
                  </a:lnTo>
                  <a:lnTo>
                    <a:pt x="9269" y="1682"/>
                  </a:lnTo>
                  <a:lnTo>
                    <a:pt x="9702" y="1105"/>
                  </a:lnTo>
                  <a:lnTo>
                    <a:pt x="10038" y="577"/>
                  </a:lnTo>
                  <a:lnTo>
                    <a:pt x="10326" y="97"/>
                  </a:lnTo>
                  <a:lnTo>
                    <a:pt x="99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93"/>
            <p:cNvSpPr/>
            <p:nvPr/>
          </p:nvSpPr>
          <p:spPr>
            <a:xfrm>
              <a:off x="5907500" y="738375"/>
              <a:ext cx="331375" cy="297775"/>
            </a:xfrm>
            <a:custGeom>
              <a:avLst/>
              <a:gdLst/>
              <a:ahLst/>
              <a:cxnLst/>
              <a:rect l="l" t="t" r="r" b="b"/>
              <a:pathLst>
                <a:path w="13255" h="11911" extrusionOk="0">
                  <a:moveTo>
                    <a:pt x="12967" y="0"/>
                  </a:moveTo>
                  <a:lnTo>
                    <a:pt x="11958" y="336"/>
                  </a:lnTo>
                  <a:lnTo>
                    <a:pt x="10998" y="768"/>
                  </a:lnTo>
                  <a:lnTo>
                    <a:pt x="10085" y="1201"/>
                  </a:lnTo>
                  <a:lnTo>
                    <a:pt x="9173" y="1633"/>
                  </a:lnTo>
                  <a:lnTo>
                    <a:pt x="8356" y="2161"/>
                  </a:lnTo>
                  <a:lnTo>
                    <a:pt x="7588" y="2641"/>
                  </a:lnTo>
                  <a:lnTo>
                    <a:pt x="6868" y="3170"/>
                  </a:lnTo>
                  <a:lnTo>
                    <a:pt x="6147" y="3698"/>
                  </a:lnTo>
                  <a:lnTo>
                    <a:pt x="5523" y="4226"/>
                  </a:lnTo>
                  <a:lnTo>
                    <a:pt x="4899" y="4803"/>
                  </a:lnTo>
                  <a:lnTo>
                    <a:pt x="3794" y="5907"/>
                  </a:lnTo>
                  <a:lnTo>
                    <a:pt x="2882" y="6964"/>
                  </a:lnTo>
                  <a:lnTo>
                    <a:pt x="2065" y="8020"/>
                  </a:lnTo>
                  <a:lnTo>
                    <a:pt x="1441" y="8981"/>
                  </a:lnTo>
                  <a:lnTo>
                    <a:pt x="865" y="9893"/>
                  </a:lnTo>
                  <a:lnTo>
                    <a:pt x="432" y="10758"/>
                  </a:lnTo>
                  <a:lnTo>
                    <a:pt x="0" y="11574"/>
                  </a:lnTo>
                  <a:lnTo>
                    <a:pt x="240" y="11910"/>
                  </a:lnTo>
                  <a:lnTo>
                    <a:pt x="624" y="11094"/>
                  </a:lnTo>
                  <a:lnTo>
                    <a:pt x="1105" y="10181"/>
                  </a:lnTo>
                  <a:lnTo>
                    <a:pt x="1681" y="9221"/>
                  </a:lnTo>
                  <a:lnTo>
                    <a:pt x="2353" y="8212"/>
                  </a:lnTo>
                  <a:lnTo>
                    <a:pt x="3170" y="7204"/>
                  </a:lnTo>
                  <a:lnTo>
                    <a:pt x="4082" y="6099"/>
                  </a:lnTo>
                  <a:lnTo>
                    <a:pt x="4610" y="5571"/>
                  </a:lnTo>
                  <a:lnTo>
                    <a:pt x="5187" y="5043"/>
                  </a:lnTo>
                  <a:lnTo>
                    <a:pt x="5763" y="4466"/>
                  </a:lnTo>
                  <a:lnTo>
                    <a:pt x="6435" y="3938"/>
                  </a:lnTo>
                  <a:lnTo>
                    <a:pt x="7108" y="3410"/>
                  </a:lnTo>
                  <a:lnTo>
                    <a:pt x="7876" y="2882"/>
                  </a:lnTo>
                  <a:lnTo>
                    <a:pt x="8645" y="2401"/>
                  </a:lnTo>
                  <a:lnTo>
                    <a:pt x="9461" y="1921"/>
                  </a:lnTo>
                  <a:lnTo>
                    <a:pt x="10325" y="1441"/>
                  </a:lnTo>
                  <a:lnTo>
                    <a:pt x="11286" y="1009"/>
                  </a:lnTo>
                  <a:lnTo>
                    <a:pt x="12246" y="624"/>
                  </a:lnTo>
                  <a:lnTo>
                    <a:pt x="13255" y="240"/>
                  </a:lnTo>
                  <a:lnTo>
                    <a:pt x="129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93"/>
            <p:cNvSpPr/>
            <p:nvPr/>
          </p:nvSpPr>
          <p:spPr>
            <a:xfrm>
              <a:off x="5977125" y="702350"/>
              <a:ext cx="276175" cy="347000"/>
            </a:xfrm>
            <a:custGeom>
              <a:avLst/>
              <a:gdLst/>
              <a:ahLst/>
              <a:cxnLst/>
              <a:rect l="l" t="t" r="r" b="b"/>
              <a:pathLst>
                <a:path w="11047" h="13880" extrusionOk="0">
                  <a:moveTo>
                    <a:pt x="481" y="0"/>
                  </a:moveTo>
                  <a:lnTo>
                    <a:pt x="1" y="240"/>
                  </a:lnTo>
                  <a:lnTo>
                    <a:pt x="481" y="240"/>
                  </a:lnTo>
                  <a:lnTo>
                    <a:pt x="1057" y="288"/>
                  </a:lnTo>
                  <a:lnTo>
                    <a:pt x="1585" y="384"/>
                  </a:lnTo>
                  <a:lnTo>
                    <a:pt x="2114" y="529"/>
                  </a:lnTo>
                  <a:lnTo>
                    <a:pt x="2594" y="673"/>
                  </a:lnTo>
                  <a:lnTo>
                    <a:pt x="3122" y="865"/>
                  </a:lnTo>
                  <a:lnTo>
                    <a:pt x="3554" y="1105"/>
                  </a:lnTo>
                  <a:lnTo>
                    <a:pt x="4467" y="1633"/>
                  </a:lnTo>
                  <a:lnTo>
                    <a:pt x="5283" y="2209"/>
                  </a:lnTo>
                  <a:lnTo>
                    <a:pt x="6052" y="2882"/>
                  </a:lnTo>
                  <a:lnTo>
                    <a:pt x="6724" y="3506"/>
                  </a:lnTo>
                  <a:lnTo>
                    <a:pt x="7300" y="4178"/>
                  </a:lnTo>
                  <a:lnTo>
                    <a:pt x="7733" y="4707"/>
                  </a:lnTo>
                  <a:lnTo>
                    <a:pt x="8117" y="5283"/>
                  </a:lnTo>
                  <a:lnTo>
                    <a:pt x="8453" y="5859"/>
                  </a:lnTo>
                  <a:lnTo>
                    <a:pt x="8789" y="6436"/>
                  </a:lnTo>
                  <a:lnTo>
                    <a:pt x="9125" y="7060"/>
                  </a:lnTo>
                  <a:lnTo>
                    <a:pt x="9365" y="7636"/>
                  </a:lnTo>
                  <a:lnTo>
                    <a:pt x="9846" y="8885"/>
                  </a:lnTo>
                  <a:lnTo>
                    <a:pt x="10230" y="10182"/>
                  </a:lnTo>
                  <a:lnTo>
                    <a:pt x="10518" y="11430"/>
                  </a:lnTo>
                  <a:lnTo>
                    <a:pt x="10710" y="12679"/>
                  </a:lnTo>
                  <a:lnTo>
                    <a:pt x="10854" y="13880"/>
                  </a:lnTo>
                  <a:lnTo>
                    <a:pt x="11046" y="13639"/>
                  </a:lnTo>
                  <a:lnTo>
                    <a:pt x="10950" y="12727"/>
                  </a:lnTo>
                  <a:lnTo>
                    <a:pt x="10854" y="11863"/>
                  </a:lnTo>
                  <a:lnTo>
                    <a:pt x="10662" y="11046"/>
                  </a:lnTo>
                  <a:lnTo>
                    <a:pt x="10518" y="10278"/>
                  </a:lnTo>
                  <a:lnTo>
                    <a:pt x="10326" y="9557"/>
                  </a:lnTo>
                  <a:lnTo>
                    <a:pt x="10086" y="8837"/>
                  </a:lnTo>
                  <a:lnTo>
                    <a:pt x="9606" y="7588"/>
                  </a:lnTo>
                  <a:lnTo>
                    <a:pt x="9077" y="6484"/>
                  </a:lnTo>
                  <a:lnTo>
                    <a:pt x="8549" y="5523"/>
                  </a:lnTo>
                  <a:lnTo>
                    <a:pt x="8021" y="4707"/>
                  </a:lnTo>
                  <a:lnTo>
                    <a:pt x="7444" y="4034"/>
                  </a:lnTo>
                  <a:lnTo>
                    <a:pt x="6868" y="3362"/>
                  </a:lnTo>
                  <a:lnTo>
                    <a:pt x="6196" y="2690"/>
                  </a:lnTo>
                  <a:lnTo>
                    <a:pt x="5427" y="2017"/>
                  </a:lnTo>
                  <a:lnTo>
                    <a:pt x="4563" y="1441"/>
                  </a:lnTo>
                  <a:lnTo>
                    <a:pt x="4131" y="1153"/>
                  </a:lnTo>
                  <a:lnTo>
                    <a:pt x="3650" y="865"/>
                  </a:lnTo>
                  <a:lnTo>
                    <a:pt x="3170" y="673"/>
                  </a:lnTo>
                  <a:lnTo>
                    <a:pt x="2690" y="433"/>
                  </a:lnTo>
                  <a:lnTo>
                    <a:pt x="2162" y="288"/>
                  </a:lnTo>
                  <a:lnTo>
                    <a:pt x="1633" y="144"/>
                  </a:lnTo>
                  <a:lnTo>
                    <a:pt x="1057" y="48"/>
                  </a:lnTo>
                  <a:lnTo>
                    <a:pt x="4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1" name="Google Shape;6041;p93"/>
          <p:cNvGrpSpPr/>
          <p:nvPr/>
        </p:nvGrpSpPr>
        <p:grpSpPr>
          <a:xfrm>
            <a:off x="180370" y="1256057"/>
            <a:ext cx="3494599" cy="3279228"/>
            <a:chOff x="2649462" y="141085"/>
            <a:chExt cx="2650309" cy="2591091"/>
          </a:xfrm>
        </p:grpSpPr>
        <p:sp>
          <p:nvSpPr>
            <p:cNvPr id="6042" name="Google Shape;6042;p93"/>
            <p:cNvSpPr/>
            <p:nvPr/>
          </p:nvSpPr>
          <p:spPr>
            <a:xfrm>
              <a:off x="2745905" y="370357"/>
              <a:ext cx="2315562" cy="2277635"/>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3" name="Google Shape;6043;p93"/>
            <p:cNvGrpSpPr/>
            <p:nvPr/>
          </p:nvGrpSpPr>
          <p:grpSpPr>
            <a:xfrm rot="10800000">
              <a:off x="2649462" y="141085"/>
              <a:ext cx="2650309" cy="2591091"/>
              <a:chOff x="6012925" y="2964625"/>
              <a:chExt cx="1341725" cy="1009975"/>
            </a:xfrm>
          </p:grpSpPr>
          <p:sp>
            <p:nvSpPr>
              <p:cNvPr id="6044" name="Google Shape;6044;p93"/>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93"/>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93"/>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93"/>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4" name="Espace réservé du contenu 4">
            <a:extLst>
              <a:ext uri="{FF2B5EF4-FFF2-40B4-BE49-F238E27FC236}">
                <a16:creationId xmlns:a16="http://schemas.microsoft.com/office/drawing/2014/main" id="{E2C3F847-8870-4A5C-959F-0AB0FEBDDD58}"/>
              </a:ext>
            </a:extLst>
          </p:cNvPr>
          <p:cNvSpPr txBox="1">
            <a:spLocks/>
          </p:cNvSpPr>
          <p:nvPr/>
        </p:nvSpPr>
        <p:spPr>
          <a:xfrm>
            <a:off x="242778" y="569893"/>
            <a:ext cx="8375256" cy="2574792"/>
          </a:xfrm>
          <a:prstGeom prst="roundRect">
            <a:avLst/>
          </a:prstGeom>
          <a:solidFill>
            <a:srgbClr val="82B7F8"/>
          </a:solidFill>
          <a:ln>
            <a:solidFill>
              <a:srgbClr val="82B7F8"/>
            </a:solidFill>
          </a:ln>
        </p:spPr>
        <p:txBody>
          <a:bodyPr spcFirstLastPara="1" wrap="square" lIns="91425" tIns="91425" rIns="91425" bIns="91425" anchor="ctr" anchorCtr="0">
            <a:normAutofit lnSpcReduction="10000"/>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Exo 2"/>
              <a:buNone/>
              <a:defRPr sz="1600" b="0" i="0" u="none" strike="noStrike" cap="none">
                <a:solidFill>
                  <a:schemeClr val="dk1"/>
                </a:solidFill>
                <a:latin typeface="Exo 2"/>
                <a:ea typeface="Exo 2"/>
                <a:cs typeface="Exo 2"/>
                <a:sym typeface="Exo 2"/>
              </a:defRPr>
            </a:lvl1pPr>
            <a:lvl2pPr marL="914400" marR="0" lvl="1" indent="-317500" algn="ctr" rtl="0">
              <a:lnSpc>
                <a:spcPct val="100000"/>
              </a:lnSpc>
              <a:spcBef>
                <a:spcPts val="0"/>
              </a:spcBef>
              <a:spcAft>
                <a:spcPts val="0"/>
              </a:spcAft>
              <a:buClr>
                <a:schemeClr val="dk1"/>
              </a:buClr>
              <a:buSzPts val="1600"/>
              <a:buFont typeface="Exo 2"/>
              <a:buNone/>
              <a:defRPr sz="1600" b="0" i="0" u="none" strike="noStrike" cap="none">
                <a:solidFill>
                  <a:schemeClr val="dk1"/>
                </a:solidFill>
                <a:latin typeface="Exo 2"/>
                <a:ea typeface="Exo 2"/>
                <a:cs typeface="Exo 2"/>
                <a:sym typeface="Exo 2"/>
              </a:defRPr>
            </a:lvl2pPr>
            <a:lvl3pPr marL="1371600" marR="0" lvl="2" indent="-317500" algn="ctr" rtl="0">
              <a:lnSpc>
                <a:spcPct val="100000"/>
              </a:lnSpc>
              <a:spcBef>
                <a:spcPts val="1600"/>
              </a:spcBef>
              <a:spcAft>
                <a:spcPts val="0"/>
              </a:spcAft>
              <a:buClr>
                <a:schemeClr val="dk1"/>
              </a:buClr>
              <a:buSzPts val="1600"/>
              <a:buFont typeface="Exo 2"/>
              <a:buNone/>
              <a:defRPr sz="1600" b="0" i="0" u="none" strike="noStrike" cap="none">
                <a:solidFill>
                  <a:schemeClr val="dk1"/>
                </a:solidFill>
                <a:latin typeface="Exo 2"/>
                <a:ea typeface="Exo 2"/>
                <a:cs typeface="Exo 2"/>
                <a:sym typeface="Exo 2"/>
              </a:defRPr>
            </a:lvl3pPr>
            <a:lvl4pPr marL="1828800" marR="0" lvl="3" indent="-317500" algn="ctr" rtl="0">
              <a:lnSpc>
                <a:spcPct val="100000"/>
              </a:lnSpc>
              <a:spcBef>
                <a:spcPts val="1600"/>
              </a:spcBef>
              <a:spcAft>
                <a:spcPts val="0"/>
              </a:spcAft>
              <a:buClr>
                <a:schemeClr val="dk1"/>
              </a:buClr>
              <a:buSzPts val="1600"/>
              <a:buFont typeface="Exo 2"/>
              <a:buNone/>
              <a:defRPr sz="1600" b="0" i="0" u="none" strike="noStrike" cap="none">
                <a:solidFill>
                  <a:schemeClr val="dk1"/>
                </a:solidFill>
                <a:latin typeface="Exo 2"/>
                <a:ea typeface="Exo 2"/>
                <a:cs typeface="Exo 2"/>
                <a:sym typeface="Exo 2"/>
              </a:defRPr>
            </a:lvl4pPr>
            <a:lvl5pPr marL="2286000" marR="0" lvl="4" indent="-317500" algn="ctr" rtl="0">
              <a:lnSpc>
                <a:spcPct val="100000"/>
              </a:lnSpc>
              <a:spcBef>
                <a:spcPts val="1600"/>
              </a:spcBef>
              <a:spcAft>
                <a:spcPts val="0"/>
              </a:spcAft>
              <a:buClr>
                <a:schemeClr val="dk1"/>
              </a:buClr>
              <a:buSzPts val="1600"/>
              <a:buFont typeface="Exo 2"/>
              <a:buNone/>
              <a:defRPr sz="1600" b="0" i="0" u="none" strike="noStrike" cap="none">
                <a:solidFill>
                  <a:schemeClr val="dk1"/>
                </a:solidFill>
                <a:latin typeface="Exo 2"/>
                <a:ea typeface="Exo 2"/>
                <a:cs typeface="Exo 2"/>
                <a:sym typeface="Exo 2"/>
              </a:defRPr>
            </a:lvl5pPr>
            <a:lvl6pPr marL="2743200" marR="0" lvl="5" indent="-317500" algn="ctr" rtl="0">
              <a:lnSpc>
                <a:spcPct val="100000"/>
              </a:lnSpc>
              <a:spcBef>
                <a:spcPts val="1600"/>
              </a:spcBef>
              <a:spcAft>
                <a:spcPts val="0"/>
              </a:spcAft>
              <a:buClr>
                <a:schemeClr val="dk1"/>
              </a:buClr>
              <a:buSzPts val="1600"/>
              <a:buFont typeface="Exo 2"/>
              <a:buNone/>
              <a:defRPr sz="1600" b="0" i="0" u="none" strike="noStrike" cap="none">
                <a:solidFill>
                  <a:schemeClr val="dk1"/>
                </a:solidFill>
                <a:latin typeface="Exo 2"/>
                <a:ea typeface="Exo 2"/>
                <a:cs typeface="Exo 2"/>
                <a:sym typeface="Exo 2"/>
              </a:defRPr>
            </a:lvl6pPr>
            <a:lvl7pPr marL="3200400" marR="0" lvl="6" indent="-317500" algn="ctr" rtl="0">
              <a:lnSpc>
                <a:spcPct val="100000"/>
              </a:lnSpc>
              <a:spcBef>
                <a:spcPts val="1600"/>
              </a:spcBef>
              <a:spcAft>
                <a:spcPts val="0"/>
              </a:spcAft>
              <a:buClr>
                <a:schemeClr val="dk1"/>
              </a:buClr>
              <a:buSzPts val="1600"/>
              <a:buFont typeface="Exo 2"/>
              <a:buNone/>
              <a:defRPr sz="1600" b="0" i="0" u="none" strike="noStrike" cap="none">
                <a:solidFill>
                  <a:schemeClr val="dk1"/>
                </a:solidFill>
                <a:latin typeface="Exo 2"/>
                <a:ea typeface="Exo 2"/>
                <a:cs typeface="Exo 2"/>
                <a:sym typeface="Exo 2"/>
              </a:defRPr>
            </a:lvl7pPr>
            <a:lvl8pPr marL="3657600" marR="0" lvl="7" indent="-317500" algn="ctr" rtl="0">
              <a:lnSpc>
                <a:spcPct val="100000"/>
              </a:lnSpc>
              <a:spcBef>
                <a:spcPts val="1600"/>
              </a:spcBef>
              <a:spcAft>
                <a:spcPts val="0"/>
              </a:spcAft>
              <a:buClr>
                <a:schemeClr val="dk1"/>
              </a:buClr>
              <a:buSzPts val="1600"/>
              <a:buFont typeface="Exo 2"/>
              <a:buNone/>
              <a:defRPr sz="1600" b="0" i="0" u="none" strike="noStrike" cap="none">
                <a:solidFill>
                  <a:schemeClr val="dk1"/>
                </a:solidFill>
                <a:latin typeface="Exo 2"/>
                <a:ea typeface="Exo 2"/>
                <a:cs typeface="Exo 2"/>
                <a:sym typeface="Exo 2"/>
              </a:defRPr>
            </a:lvl8pPr>
            <a:lvl9pPr marL="4114800" marR="0" lvl="8" indent="-317500" algn="ctr" rtl="0">
              <a:lnSpc>
                <a:spcPct val="100000"/>
              </a:lnSpc>
              <a:spcBef>
                <a:spcPts val="1600"/>
              </a:spcBef>
              <a:spcAft>
                <a:spcPts val="1600"/>
              </a:spcAft>
              <a:buClr>
                <a:schemeClr val="dk1"/>
              </a:buClr>
              <a:buSzPts val="1600"/>
              <a:buFont typeface="Exo 2"/>
              <a:buNone/>
              <a:defRPr sz="1600" b="0" i="0" u="none" strike="noStrike" cap="none">
                <a:solidFill>
                  <a:schemeClr val="dk1"/>
                </a:solidFill>
                <a:latin typeface="Exo 2"/>
                <a:ea typeface="Exo 2"/>
                <a:cs typeface="Exo 2"/>
                <a:sym typeface="Exo 2"/>
              </a:defRPr>
            </a:lvl9pPr>
          </a:lstStyle>
          <a:p>
            <a:pPr marL="0" indent="0" algn="l"/>
            <a:r>
              <a:rPr lang="fr-FR" sz="1200" b="1" u="sng" dirty="0">
                <a:latin typeface="+mn-lt"/>
              </a:rPr>
              <a:t>Logique de l’activité</a:t>
            </a:r>
            <a:endParaRPr lang="fr-FR" sz="1200" dirty="0">
              <a:latin typeface="+mn-lt"/>
            </a:endParaRPr>
          </a:p>
          <a:p>
            <a:pPr marL="0" indent="0" algn="l"/>
            <a:r>
              <a:rPr lang="fr-FR" sz="1200" dirty="0">
                <a:latin typeface="+mn-lt"/>
              </a:rPr>
              <a:t>Produire des formes corporelles inhabituelles destinées à être vues et jugées, selon un code collectif, et appréciées pour leur maîtrise ou leur difficulté. Cette activité se caractérise par la recherche du risque, de l’originalité et de la virtuosité</a:t>
            </a:r>
          </a:p>
          <a:p>
            <a:pPr marL="0" indent="0"/>
            <a:endParaRPr lang="fr-FR" sz="1200" dirty="0">
              <a:latin typeface="+mn-lt"/>
            </a:endParaRPr>
          </a:p>
          <a:p>
            <a:pPr marL="0" indent="0" algn="l"/>
            <a:r>
              <a:rPr lang="fr-FR" sz="1200" b="1" u="sng" dirty="0">
                <a:latin typeface="+mn-lt"/>
              </a:rPr>
              <a:t>Motif d’agir pour l’élève en maternelle</a:t>
            </a:r>
          </a:p>
          <a:p>
            <a:pPr marL="0" indent="0" algn="l"/>
            <a:r>
              <a:rPr lang="fr-FR" sz="1200" dirty="0">
                <a:latin typeface="+mn-lt"/>
              </a:rPr>
              <a:t>S’éprouver, se lancer des défis, réaliser une prouesse et susciter des émotions en les partageant avec les autres.</a:t>
            </a:r>
          </a:p>
          <a:p>
            <a:pPr marL="0" indent="0" algn="l"/>
            <a:endParaRPr lang="fr-FR" sz="1200" dirty="0">
              <a:latin typeface="+mn-lt"/>
            </a:endParaRPr>
          </a:p>
          <a:p>
            <a:pPr marL="0" indent="0" algn="l"/>
            <a:r>
              <a:rPr lang="fr-FR" sz="1200" b="1" u="sng" dirty="0">
                <a:latin typeface="+mn-lt"/>
              </a:rPr>
              <a:t>Problèmes fondamentaux</a:t>
            </a:r>
            <a:endParaRPr lang="fr-FR" sz="1200" dirty="0">
              <a:latin typeface="+mn-lt"/>
            </a:endParaRPr>
          </a:p>
          <a:p>
            <a:pPr marL="0" indent="0" algn="l"/>
            <a:r>
              <a:rPr lang="fr-FR" sz="1200" dirty="0">
                <a:latin typeface="+mn-lt"/>
                <a:sym typeface="Wingdings" panose="05000000000000000000" pitchFamily="2" charset="2"/>
              </a:rPr>
              <a:t> Gymnaste : accepter de perdre ses repères spatiaux et temporels pour conserver son équilibre / se propulser (de plus en plus avec les mains) / être coordonné</a:t>
            </a:r>
          </a:p>
          <a:p>
            <a:pPr marL="0" indent="0" algn="l"/>
            <a:r>
              <a:rPr lang="fr-FR" sz="1200" dirty="0">
                <a:latin typeface="+mn-lt"/>
                <a:sym typeface="Wingdings" panose="05000000000000000000" pitchFamily="2" charset="2"/>
              </a:rPr>
              <a:t> Elève de cycle 1 : risquer son équilibre (en se renversant, en s’envolant, en se déplaçant, en prenant de l’altitude) et être de + en + coordonné (haut et bas/droite et gauche) </a:t>
            </a:r>
          </a:p>
        </p:txBody>
      </p:sp>
      <p:sp>
        <p:nvSpPr>
          <p:cNvPr id="145" name="ZoneTexte 144">
            <a:extLst>
              <a:ext uri="{FF2B5EF4-FFF2-40B4-BE49-F238E27FC236}">
                <a16:creationId xmlns:a16="http://schemas.microsoft.com/office/drawing/2014/main" id="{EA57DA60-F3A8-49C7-95C2-C7B46A5402C2}"/>
              </a:ext>
            </a:extLst>
          </p:cNvPr>
          <p:cNvSpPr txBox="1"/>
          <p:nvPr/>
        </p:nvSpPr>
        <p:spPr>
          <a:xfrm>
            <a:off x="180369" y="3500214"/>
            <a:ext cx="4578271" cy="1328023"/>
          </a:xfrm>
          <a:prstGeom prst="roundRect">
            <a:avLst/>
          </a:prstGeom>
          <a:solidFill>
            <a:srgbClr val="FF6B6B"/>
          </a:solidFill>
          <a:ln>
            <a:solidFill>
              <a:srgbClr val="FF6B6B"/>
            </a:solidFill>
          </a:ln>
        </p:spPr>
        <p:txBody>
          <a:bodyPr wrap="square" rtlCol="0">
            <a:spAutoFit/>
          </a:bodyPr>
          <a:lstStyle/>
          <a:p>
            <a:r>
              <a:rPr lang="fr-FR" sz="1200" b="1" u="sng" dirty="0"/>
              <a:t>Prendre des risques</a:t>
            </a:r>
            <a:r>
              <a:rPr lang="fr-FR" sz="1200" b="1" dirty="0"/>
              <a:t> : </a:t>
            </a:r>
            <a:r>
              <a:rPr lang="fr-FR" sz="1200" i="1" dirty="0"/>
              <a:t>passer d’un équilibre vertical de terrien à la production de nouvelles formes corporelles</a:t>
            </a:r>
          </a:p>
          <a:p>
            <a:pPr marL="171450" indent="-171450">
              <a:buFont typeface="Arial" panose="020B0604020202020204" pitchFamily="34" charset="0"/>
              <a:buChar char="•"/>
            </a:pPr>
            <a:r>
              <a:rPr lang="fr-FR" sz="1200" dirty="0"/>
              <a:t>de + en + renversée             </a:t>
            </a:r>
          </a:p>
          <a:p>
            <a:pPr marL="171450" indent="-171450">
              <a:buFont typeface="Arial" panose="020B0604020202020204" pitchFamily="34" charset="0"/>
              <a:buChar char="•"/>
            </a:pPr>
            <a:r>
              <a:rPr lang="fr-FR" sz="1200" dirty="0"/>
              <a:t>de + en + aériennes</a:t>
            </a:r>
          </a:p>
          <a:p>
            <a:pPr marL="171450" indent="-171450">
              <a:buFont typeface="Arial" panose="020B0604020202020204" pitchFamily="34" charset="0"/>
              <a:buChar char="•"/>
            </a:pPr>
            <a:r>
              <a:rPr lang="fr-FR" sz="1200" dirty="0"/>
              <a:t>de + en + manuelles            </a:t>
            </a:r>
          </a:p>
          <a:p>
            <a:pPr marL="171450" indent="-171450">
              <a:buFont typeface="Arial" panose="020B0604020202020204" pitchFamily="34" charset="0"/>
              <a:buChar char="•"/>
            </a:pPr>
            <a:r>
              <a:rPr lang="fr-FR" sz="1200" dirty="0"/>
              <a:t>de + en + tournées</a:t>
            </a:r>
          </a:p>
        </p:txBody>
      </p:sp>
      <p:sp>
        <p:nvSpPr>
          <p:cNvPr id="146" name="ZoneTexte 145">
            <a:extLst>
              <a:ext uri="{FF2B5EF4-FFF2-40B4-BE49-F238E27FC236}">
                <a16:creationId xmlns:a16="http://schemas.microsoft.com/office/drawing/2014/main" id="{9BE52792-3523-4062-8E1E-ADF6CDDF8DFD}"/>
              </a:ext>
            </a:extLst>
          </p:cNvPr>
          <p:cNvSpPr txBox="1"/>
          <p:nvPr/>
        </p:nvSpPr>
        <p:spPr>
          <a:xfrm>
            <a:off x="5080551" y="3508603"/>
            <a:ext cx="3920922" cy="1464231"/>
          </a:xfrm>
          <a:prstGeom prst="roundRect">
            <a:avLst/>
          </a:prstGeom>
          <a:solidFill>
            <a:srgbClr val="FFDA73"/>
          </a:solidFill>
          <a:ln>
            <a:solidFill>
              <a:srgbClr val="FFDA73"/>
            </a:solidFill>
          </a:ln>
        </p:spPr>
        <p:txBody>
          <a:bodyPr wrap="square" rtlCol="0">
            <a:spAutoFit/>
          </a:bodyPr>
          <a:lstStyle/>
          <a:p>
            <a:pPr>
              <a:spcAft>
                <a:spcPts val="1200"/>
              </a:spcAft>
            </a:pPr>
            <a:r>
              <a:rPr lang="fr-FR" sz="1200" b="1" u="sng" dirty="0"/>
              <a:t>Virtuosité</a:t>
            </a:r>
            <a:r>
              <a:rPr lang="fr-FR" sz="1200" b="1" dirty="0"/>
              <a:t> : </a:t>
            </a:r>
            <a:r>
              <a:rPr lang="fr-FR" sz="1200" i="1" dirty="0"/>
              <a:t>Maitriser </a:t>
            </a:r>
          </a:p>
          <a:p>
            <a:pPr marL="171450" indent="-171450">
              <a:buFont typeface="Arial" panose="020B0604020202020204" pitchFamily="34" charset="0"/>
              <a:buChar char="•"/>
            </a:pPr>
            <a:r>
              <a:rPr lang="fr-FR" sz="1200" dirty="0"/>
              <a:t>la forme corporelle réalisée </a:t>
            </a:r>
          </a:p>
          <a:p>
            <a:pPr marL="171450" indent="-171450">
              <a:buFont typeface="Arial" panose="020B0604020202020204" pitchFamily="34" charset="0"/>
              <a:buChar char="•"/>
            </a:pPr>
            <a:r>
              <a:rPr lang="fr-FR" sz="1200" dirty="0"/>
              <a:t>la réception</a:t>
            </a:r>
          </a:p>
          <a:p>
            <a:pPr>
              <a:spcAft>
                <a:spcPts val="1200"/>
              </a:spcAft>
            </a:pPr>
            <a:endParaRPr lang="fr-FR" sz="1200" b="1" u="sng" dirty="0"/>
          </a:p>
          <a:p>
            <a:pPr>
              <a:spcAft>
                <a:spcPts val="1200"/>
              </a:spcAft>
            </a:pPr>
            <a:r>
              <a:rPr lang="fr-FR" sz="1200" b="1" u="sng" dirty="0"/>
              <a:t>Originalité</a:t>
            </a:r>
            <a:r>
              <a:rPr lang="fr-FR" sz="1200" b="1" dirty="0"/>
              <a:t> : </a:t>
            </a:r>
            <a:r>
              <a:rPr lang="fr-FR" sz="1200" i="1" dirty="0"/>
              <a:t>Créer des formes corporelle originales</a:t>
            </a:r>
            <a:endParaRPr lang="fr-FR"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uiExpand="1" build="p" animBg="1"/>
      <p:bldP spid="145" grpId="0" animBg="1"/>
      <p:bldP spid="1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54"/>
        <p:cNvGrpSpPr/>
        <p:nvPr/>
      </p:nvGrpSpPr>
      <p:grpSpPr>
        <a:xfrm>
          <a:off x="0" y="0"/>
          <a:ext cx="0" cy="0"/>
          <a:chOff x="0" y="0"/>
          <a:chExt cx="0" cy="0"/>
        </a:xfrm>
      </p:grpSpPr>
      <p:sp>
        <p:nvSpPr>
          <p:cNvPr id="5161" name="Google Shape;5161;p78"/>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82B7F8"/>
                </a:solidFill>
              </a:rPr>
              <a:t>Pour vous accompagner…</a:t>
            </a:r>
            <a:endParaRPr dirty="0">
              <a:solidFill>
                <a:srgbClr val="82B7F8"/>
              </a:solidFill>
            </a:endParaRPr>
          </a:p>
        </p:txBody>
      </p:sp>
      <p:sp>
        <p:nvSpPr>
          <p:cNvPr id="4" name="ZoneTexte 3">
            <a:extLst>
              <a:ext uri="{FF2B5EF4-FFF2-40B4-BE49-F238E27FC236}">
                <a16:creationId xmlns:a16="http://schemas.microsoft.com/office/drawing/2014/main" id="{9991ACE9-DE9E-4A55-B15C-877E2AB075C4}"/>
              </a:ext>
            </a:extLst>
          </p:cNvPr>
          <p:cNvSpPr txBox="1"/>
          <p:nvPr/>
        </p:nvSpPr>
        <p:spPr>
          <a:xfrm>
            <a:off x="884840" y="1564553"/>
            <a:ext cx="4954312" cy="3108543"/>
          </a:xfrm>
          <a:prstGeom prst="rect">
            <a:avLst/>
          </a:prstGeom>
          <a:noFill/>
        </p:spPr>
        <p:txBody>
          <a:bodyPr wrap="square">
            <a:spAutoFit/>
          </a:bodyPr>
          <a:lstStyle/>
          <a:p>
            <a:pPr marL="285750" indent="-285750">
              <a:buFont typeface="Arial" panose="020B0604020202020204" pitchFamily="34" charset="0"/>
              <a:buChar char="•"/>
            </a:pPr>
            <a:r>
              <a:rPr lang="fr-FR" b="1" dirty="0"/>
              <a:t>Pour concevoir votre séquence</a:t>
            </a:r>
            <a:r>
              <a:rPr lang="fr-FR" dirty="0"/>
              <a:t>: </a:t>
            </a:r>
          </a:p>
          <a:p>
            <a:pPr marL="285750" indent="-285750">
              <a:buFont typeface="Courier New" panose="02070309020205020404" pitchFamily="49" charset="0"/>
              <a:buChar char="o"/>
            </a:pPr>
            <a:r>
              <a:rPr lang="fr-FR" dirty="0">
                <a:hlinkClick r:id="rId3"/>
              </a:rPr>
              <a:t>Les activités gymniques à l’école maternelle, Circonscription d’Andolsheim (68)</a:t>
            </a:r>
            <a:endParaRPr lang="fr-FR" dirty="0"/>
          </a:p>
          <a:p>
            <a:endParaRPr lang="fr-FR" dirty="0"/>
          </a:p>
          <a:p>
            <a:pPr marL="285750" indent="-285750">
              <a:buFont typeface="Courier New" panose="02070309020205020404" pitchFamily="49" charset="0"/>
              <a:buChar char="o"/>
            </a:pPr>
            <a:r>
              <a:rPr lang="fr-FR" dirty="0">
                <a:hlinkClick r:id="rId4"/>
              </a:rPr>
              <a:t>Gymnastique-un module d’apprentissage-IEN Metz Sud-2007/2008</a:t>
            </a:r>
            <a:endParaRPr lang="fr-FR" dirty="0"/>
          </a:p>
          <a:p>
            <a:endParaRPr lang="fr-FR" dirty="0"/>
          </a:p>
          <a:p>
            <a:pPr marL="285750" indent="-285750">
              <a:buFont typeface="Arial" panose="020B0604020202020204" pitchFamily="34" charset="0"/>
              <a:buChar char="•"/>
            </a:pPr>
            <a:r>
              <a:rPr lang="fr-FR" b="1" dirty="0"/>
              <a:t>Pour aller plus loin</a:t>
            </a:r>
          </a:p>
          <a:p>
            <a:pPr marL="285750" indent="-285750">
              <a:buFont typeface="Courier New" panose="02070309020205020404" pitchFamily="49" charset="0"/>
              <a:buChar char="o"/>
            </a:pPr>
            <a:r>
              <a:rPr lang="fr-FR" dirty="0">
                <a:hlinkClick r:id="rId5"/>
              </a:rPr>
              <a:t>Objectif 2</a:t>
            </a:r>
            <a:r>
              <a:rPr lang="fr-FR" u="sng" dirty="0">
                <a:hlinkClick r:id="rId5"/>
              </a:rPr>
              <a:t>: Adapter ses équilibres et ses déplacements à son environnement varié</a:t>
            </a:r>
            <a:r>
              <a:rPr lang="fr-FR" dirty="0">
                <a:hlinkClick r:id="rId5"/>
              </a:rPr>
              <a:t>: https://prim14.ac-normandie.fr/ressources-eduscol-1008</a:t>
            </a:r>
            <a:endParaRPr lang="fr-FR" dirty="0"/>
          </a:p>
          <a:p>
            <a:pPr marL="285750" indent="-285750">
              <a:buFont typeface="Courier New" panose="02070309020205020404" pitchFamily="49" charset="0"/>
              <a:buChar char="o"/>
            </a:pPr>
            <a:r>
              <a:rPr lang="fr-FR" dirty="0">
                <a:hlinkClick r:id="rId6"/>
              </a:rPr>
              <a:t>https://prim14.ac-normandie.fr/la-gymnastique-a-l-ecole</a:t>
            </a:r>
            <a:endParaRPr lang="fr-FR" dirty="0"/>
          </a:p>
          <a:p>
            <a:pPr marL="285750" indent="-285750">
              <a:buFont typeface="Courier New" panose="02070309020205020404" pitchFamily="49" charset="0"/>
              <a:buChar char="o"/>
            </a:pPr>
            <a:endParaRPr lang="fr-FR" dirty="0"/>
          </a:p>
          <a:p>
            <a:endParaRPr lang="fr-FR" dirty="0"/>
          </a:p>
        </p:txBody>
      </p:sp>
    </p:spTree>
  </p:cSld>
  <p:clrMapOvr>
    <a:masterClrMapping/>
  </p:clrMapOvr>
</p:sld>
</file>

<file path=ppt/theme/theme1.xml><?xml version="1.0" encoding="utf-8"?>
<a:theme xmlns:a="http://schemas.openxmlformats.org/drawingml/2006/main" name="Physics Class for Kids: Kinetic Energy by Slidesgo">
  <a:themeElements>
    <a:clrScheme name="Simple Light">
      <a:dk1>
        <a:srgbClr val="210A06"/>
      </a:dk1>
      <a:lt1>
        <a:srgbClr val="FF6B6B"/>
      </a:lt1>
      <a:dk2>
        <a:srgbClr val="FFF2F0"/>
      </a:dk2>
      <a:lt2>
        <a:srgbClr val="FFE2DC"/>
      </a:lt2>
      <a:accent1>
        <a:srgbClr val="FFDA73"/>
      </a:accent1>
      <a:accent2>
        <a:srgbClr val="82B7F8"/>
      </a:accent2>
      <a:accent3>
        <a:srgbClr val="F57733"/>
      </a:accent3>
      <a:accent4>
        <a:srgbClr val="8C2902"/>
      </a:accent4>
      <a:accent5>
        <a:srgbClr val="FFFFFF"/>
      </a:accent5>
      <a:accent6>
        <a:srgbClr val="4D6D81"/>
      </a:accent6>
      <a:hlink>
        <a:srgbClr val="210A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2373</TotalTime>
  <Words>913</Words>
  <Application>Microsoft Office PowerPoint</Application>
  <PresentationFormat>Affichage à l'écran (16:9)</PresentationFormat>
  <Paragraphs>113</Paragraphs>
  <Slides>8</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Arial</vt:lpstr>
      <vt:lpstr>Courier New</vt:lpstr>
      <vt:lpstr>Fredoka One</vt:lpstr>
      <vt:lpstr>Wingdings</vt:lpstr>
      <vt:lpstr>Calibri</vt:lpstr>
      <vt:lpstr>Exo 2</vt:lpstr>
      <vt:lpstr>Physics Class for Kids: Kinetic Energy by Slidesgo</vt:lpstr>
      <vt:lpstr>La Semaine de la Maternelle</vt:lpstr>
      <vt:lpstr>LA SEMAINE DE LA MATERNELLE – 27 AU 31 MAI  « GARDE LA FORME OLYMPIQUE ! » </vt:lpstr>
      <vt:lpstr>Entrée par le matériel</vt:lpstr>
      <vt:lpstr>Entrée par des verbes d’action</vt:lpstr>
      <vt:lpstr>Entrée par des verbes d’action</vt:lpstr>
      <vt:lpstr>Entrée par un album</vt:lpstr>
      <vt:lpstr>Quelques repères…</vt:lpstr>
      <vt:lpstr>Pour vous accompagner…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Class for Kids: Kinetic Energy</dc:title>
  <dc:creator>STEPHANIE BROUCH</dc:creator>
  <cp:lastModifiedBy>Herve Corinne</cp:lastModifiedBy>
  <cp:revision>62</cp:revision>
  <dcterms:modified xsi:type="dcterms:W3CDTF">2024-05-14T13:02:03Z</dcterms:modified>
</cp:coreProperties>
</file>