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66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01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2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01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77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44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57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98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88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20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94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33E2-2E27-4F8B-BA6E-ADF7CAD47712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2165-E347-460A-82BF-39D41A03C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6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4678" cy="6858000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916" y="-6036"/>
            <a:ext cx="9718477" cy="6864036"/>
          </a:xfrm>
        </p:spPr>
      </p:pic>
    </p:spTree>
    <p:extLst>
      <p:ext uri="{BB962C8B-B14F-4D97-AF65-F5344CB8AC3E}">
        <p14:creationId xmlns:p14="http://schemas.microsoft.com/office/powerpoint/2010/main" val="388318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"/>
            <a:ext cx="9620404" cy="6868972"/>
          </a:xfrm>
        </p:spPr>
      </p:pic>
    </p:spTree>
    <p:extLst>
      <p:ext uri="{BB962C8B-B14F-4D97-AF65-F5344CB8AC3E}">
        <p14:creationId xmlns:p14="http://schemas.microsoft.com/office/powerpoint/2010/main" val="33476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305" y="-109990"/>
            <a:ext cx="9734872" cy="6967990"/>
          </a:xfrm>
        </p:spPr>
      </p:pic>
    </p:spTree>
    <p:extLst>
      <p:ext uri="{BB962C8B-B14F-4D97-AF65-F5344CB8AC3E}">
        <p14:creationId xmlns:p14="http://schemas.microsoft.com/office/powerpoint/2010/main" val="16277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954" y="0"/>
            <a:ext cx="9625046" cy="6915797"/>
          </a:xfrm>
        </p:spPr>
      </p:pic>
    </p:spTree>
    <p:extLst>
      <p:ext uri="{BB962C8B-B14F-4D97-AF65-F5344CB8AC3E}">
        <p14:creationId xmlns:p14="http://schemas.microsoft.com/office/powerpoint/2010/main" val="234045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852" y="-922"/>
            <a:ext cx="9721852" cy="6936772"/>
          </a:xfrm>
        </p:spPr>
      </p:pic>
    </p:spTree>
    <p:extLst>
      <p:ext uri="{BB962C8B-B14F-4D97-AF65-F5344CB8AC3E}">
        <p14:creationId xmlns:p14="http://schemas.microsoft.com/office/powerpoint/2010/main" val="130478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20"/>
            <a:ext cx="9144000" cy="6870220"/>
          </a:xfrm>
        </p:spPr>
      </p:pic>
    </p:spTree>
    <p:extLst>
      <p:ext uri="{BB962C8B-B14F-4D97-AF65-F5344CB8AC3E}">
        <p14:creationId xmlns:p14="http://schemas.microsoft.com/office/powerpoint/2010/main" val="308233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47" y="1"/>
            <a:ext cx="9572119" cy="6858000"/>
          </a:xfrm>
        </p:spPr>
      </p:pic>
    </p:spTree>
    <p:extLst>
      <p:ext uri="{BB962C8B-B14F-4D97-AF65-F5344CB8AC3E}">
        <p14:creationId xmlns:p14="http://schemas.microsoft.com/office/powerpoint/2010/main" val="35469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44" y="1600200"/>
            <a:ext cx="6551111" cy="45259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2" y="1991"/>
            <a:ext cx="9162372" cy="6987264"/>
          </a:xfrm>
        </p:spPr>
      </p:pic>
    </p:spTree>
    <p:extLst>
      <p:ext uri="{BB962C8B-B14F-4D97-AF65-F5344CB8AC3E}">
        <p14:creationId xmlns:p14="http://schemas.microsoft.com/office/powerpoint/2010/main" val="346284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5" y="-27920"/>
            <a:ext cx="9649467" cy="6885919"/>
          </a:xfrm>
        </p:spPr>
      </p:pic>
    </p:spTree>
    <p:extLst>
      <p:ext uri="{BB962C8B-B14F-4D97-AF65-F5344CB8AC3E}">
        <p14:creationId xmlns:p14="http://schemas.microsoft.com/office/powerpoint/2010/main" val="2428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316" y="0"/>
            <a:ext cx="96226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7"/>
            <a:ext cx="9252520" cy="6874232"/>
          </a:xfrm>
        </p:spPr>
      </p:pic>
    </p:spTree>
    <p:extLst>
      <p:ext uri="{BB962C8B-B14F-4D97-AF65-F5344CB8AC3E}">
        <p14:creationId xmlns:p14="http://schemas.microsoft.com/office/powerpoint/2010/main" val="101152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453" y="-35841"/>
            <a:ext cx="9877973" cy="6893841"/>
          </a:xfrm>
        </p:spPr>
      </p:pic>
    </p:spTree>
    <p:extLst>
      <p:ext uri="{BB962C8B-B14F-4D97-AF65-F5344CB8AC3E}">
        <p14:creationId xmlns:p14="http://schemas.microsoft.com/office/powerpoint/2010/main" val="111992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03679" cy="6858000"/>
          </a:xfrm>
        </p:spPr>
      </p:pic>
    </p:spTree>
    <p:extLst>
      <p:ext uri="{BB962C8B-B14F-4D97-AF65-F5344CB8AC3E}">
        <p14:creationId xmlns:p14="http://schemas.microsoft.com/office/powerpoint/2010/main" val="93947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80" y="0"/>
            <a:ext cx="9381480" cy="6858000"/>
          </a:xfrm>
        </p:spPr>
      </p:pic>
    </p:spTree>
    <p:extLst>
      <p:ext uri="{BB962C8B-B14F-4D97-AF65-F5344CB8AC3E}">
        <p14:creationId xmlns:p14="http://schemas.microsoft.com/office/powerpoint/2010/main" val="385714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25"/>
            <a:ext cx="9144000" cy="6964554"/>
          </a:xfrm>
        </p:spPr>
      </p:pic>
    </p:spTree>
    <p:extLst>
      <p:ext uri="{BB962C8B-B14F-4D97-AF65-F5344CB8AC3E}">
        <p14:creationId xmlns:p14="http://schemas.microsoft.com/office/powerpoint/2010/main" val="174257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895" y="-17156"/>
            <a:ext cx="9377895" cy="6947734"/>
          </a:xfrm>
        </p:spPr>
      </p:pic>
    </p:spTree>
    <p:extLst>
      <p:ext uri="{BB962C8B-B14F-4D97-AF65-F5344CB8AC3E}">
        <p14:creationId xmlns:p14="http://schemas.microsoft.com/office/powerpoint/2010/main" val="43269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59068"/>
            <a:ext cx="9721080" cy="6935293"/>
          </a:xfrm>
        </p:spPr>
      </p:pic>
    </p:spTree>
    <p:extLst>
      <p:ext uri="{BB962C8B-B14F-4D97-AF65-F5344CB8AC3E}">
        <p14:creationId xmlns:p14="http://schemas.microsoft.com/office/powerpoint/2010/main" val="297409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972" y="0"/>
            <a:ext cx="10023972" cy="7102828"/>
          </a:xfrm>
        </p:spPr>
      </p:pic>
    </p:spTree>
    <p:extLst>
      <p:ext uri="{BB962C8B-B14F-4D97-AF65-F5344CB8AC3E}">
        <p14:creationId xmlns:p14="http://schemas.microsoft.com/office/powerpoint/2010/main" val="350789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01" y="-99392"/>
            <a:ext cx="9275149" cy="7094432"/>
          </a:xfrm>
        </p:spPr>
      </p:pic>
    </p:spTree>
    <p:extLst>
      <p:ext uri="{BB962C8B-B14F-4D97-AF65-F5344CB8AC3E}">
        <p14:creationId xmlns:p14="http://schemas.microsoft.com/office/powerpoint/2010/main" val="80903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118" y="0"/>
            <a:ext cx="9678480" cy="6858000"/>
          </a:xfrm>
        </p:spPr>
      </p:pic>
    </p:spTree>
    <p:extLst>
      <p:ext uri="{BB962C8B-B14F-4D97-AF65-F5344CB8AC3E}">
        <p14:creationId xmlns:p14="http://schemas.microsoft.com/office/powerpoint/2010/main" val="420899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63"/>
            <a:ext cx="9376591" cy="6867663"/>
          </a:xfrm>
        </p:spPr>
      </p:pic>
    </p:spTree>
    <p:extLst>
      <p:ext uri="{BB962C8B-B14F-4D97-AF65-F5344CB8AC3E}">
        <p14:creationId xmlns:p14="http://schemas.microsoft.com/office/powerpoint/2010/main" val="375946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649072" cy="6870801"/>
          </a:xfrm>
        </p:spPr>
      </p:pic>
    </p:spTree>
    <p:extLst>
      <p:ext uri="{BB962C8B-B14F-4D97-AF65-F5344CB8AC3E}">
        <p14:creationId xmlns:p14="http://schemas.microsoft.com/office/powerpoint/2010/main" val="26384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4568" cy="6864204"/>
          </a:xfrm>
        </p:spPr>
      </p:pic>
    </p:spTree>
    <p:extLst>
      <p:ext uri="{BB962C8B-B14F-4D97-AF65-F5344CB8AC3E}">
        <p14:creationId xmlns:p14="http://schemas.microsoft.com/office/powerpoint/2010/main" val="254859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Affichage à l'écran (4:3)</PresentationFormat>
  <Paragraphs>0</Paragraphs>
  <Slides>25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GALLO</dc:creator>
  <cp:lastModifiedBy>PIERRE GALLO</cp:lastModifiedBy>
  <cp:revision>11</cp:revision>
  <dcterms:created xsi:type="dcterms:W3CDTF">2016-05-30T14:10:11Z</dcterms:created>
  <dcterms:modified xsi:type="dcterms:W3CDTF">2016-05-31T08:14:08Z</dcterms:modified>
</cp:coreProperties>
</file>